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7" r:id="rId1"/>
  </p:sldMasterIdLst>
  <p:notesMasterIdLst>
    <p:notesMasterId r:id="rId28"/>
  </p:notesMasterIdLst>
  <p:sldIdLst>
    <p:sldId id="313" r:id="rId2"/>
    <p:sldId id="372" r:id="rId3"/>
    <p:sldId id="374" r:id="rId4"/>
    <p:sldId id="316" r:id="rId5"/>
    <p:sldId id="323" r:id="rId6"/>
    <p:sldId id="363" r:id="rId7"/>
    <p:sldId id="387" r:id="rId8"/>
    <p:sldId id="388" r:id="rId9"/>
    <p:sldId id="389" r:id="rId10"/>
    <p:sldId id="390" r:id="rId11"/>
    <p:sldId id="367" r:id="rId12"/>
    <p:sldId id="376" r:id="rId13"/>
    <p:sldId id="378" r:id="rId14"/>
    <p:sldId id="381" r:id="rId15"/>
    <p:sldId id="379" r:id="rId16"/>
    <p:sldId id="382" r:id="rId17"/>
    <p:sldId id="380" r:id="rId18"/>
    <p:sldId id="377" r:id="rId19"/>
    <p:sldId id="384" r:id="rId20"/>
    <p:sldId id="385" r:id="rId21"/>
    <p:sldId id="391" r:id="rId22"/>
    <p:sldId id="386" r:id="rId23"/>
    <p:sldId id="368" r:id="rId24"/>
    <p:sldId id="369" r:id="rId25"/>
    <p:sldId id="370" r:id="rId26"/>
    <p:sldId id="319"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DBCE"/>
    <a:srgbClr val="ECEA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7F7F96-63CE-423D-B757-84AD032D5FBD}">
  <a:tblStyle styleId="{1C7F7F96-63CE-423D-B757-84AD032D5F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597"/>
  </p:normalViewPr>
  <p:slideViewPr>
    <p:cSldViewPr snapToGrid="0">
      <p:cViewPr varScale="1">
        <p:scale>
          <a:sx n="152" d="100"/>
          <a:sy n="152" d="100"/>
        </p:scale>
        <p:origin x="58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998F19-1F99-4EE0-87B4-258CA69D3E9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69BA9A85-AAB9-2349-B5A3-61957E3BA2C8}">
      <dgm:prSet/>
      <dgm:spPr/>
      <dgm:t>
        <a:bodyPr/>
        <a:lstStyle/>
        <a:p>
          <a:r>
            <a:rPr lang="en-US" dirty="0"/>
            <a:t> Understanding the dataset context</a:t>
          </a:r>
        </a:p>
      </dgm:t>
    </dgm:pt>
    <dgm:pt modelId="{F4317CA4-503A-094E-AEC5-6C5788E629B8}" type="parTrans" cxnId="{9095257A-660E-3F44-A7BE-59D1FDAFDD3E}">
      <dgm:prSet/>
      <dgm:spPr/>
      <dgm:t>
        <a:bodyPr/>
        <a:lstStyle/>
        <a:p>
          <a:endParaRPr lang="en-US"/>
        </a:p>
      </dgm:t>
    </dgm:pt>
    <dgm:pt modelId="{0CA1AD46-CD5E-5544-89CA-177CE1A07F28}" type="sibTrans" cxnId="{9095257A-660E-3F44-A7BE-59D1FDAFDD3E}">
      <dgm:prSet/>
      <dgm:spPr/>
      <dgm:t>
        <a:bodyPr/>
        <a:lstStyle/>
        <a:p>
          <a:endParaRPr lang="en-US"/>
        </a:p>
      </dgm:t>
    </dgm:pt>
    <dgm:pt modelId="{1E8F6AB2-7858-EC46-9880-00D2DBE21B63}">
      <dgm:prSet/>
      <dgm:spPr/>
      <dgm:t>
        <a:bodyPr/>
        <a:lstStyle/>
        <a:p>
          <a:r>
            <a:rPr lang="en-US" dirty="0"/>
            <a:t>Import Libraries and Load Data</a:t>
          </a:r>
        </a:p>
      </dgm:t>
    </dgm:pt>
    <dgm:pt modelId="{E7A9B042-8FF6-B540-84D5-A83D03FDE369}" type="parTrans" cxnId="{FA656C2A-5601-8D41-A52B-18186B9C6BE3}">
      <dgm:prSet/>
      <dgm:spPr/>
      <dgm:t>
        <a:bodyPr/>
        <a:lstStyle/>
        <a:p>
          <a:endParaRPr lang="en-US"/>
        </a:p>
      </dgm:t>
    </dgm:pt>
    <dgm:pt modelId="{7B4D5D54-4E77-B342-86F2-217D4256B59A}" type="sibTrans" cxnId="{FA656C2A-5601-8D41-A52B-18186B9C6BE3}">
      <dgm:prSet/>
      <dgm:spPr/>
      <dgm:t>
        <a:bodyPr/>
        <a:lstStyle/>
        <a:p>
          <a:endParaRPr lang="en-US"/>
        </a:p>
      </dgm:t>
    </dgm:pt>
    <dgm:pt modelId="{507818BC-531F-0149-A20D-E69D52EE52DE}">
      <dgm:prSet/>
      <dgm:spPr/>
      <dgm:t>
        <a:bodyPr/>
        <a:lstStyle/>
        <a:p>
          <a:r>
            <a:rPr lang="en-US" dirty="0"/>
            <a:t>Initial Data inspection</a:t>
          </a:r>
        </a:p>
      </dgm:t>
    </dgm:pt>
    <dgm:pt modelId="{32E3B516-5EE2-0044-A615-B0063C35D4A9}" type="parTrans" cxnId="{00FB68E1-4268-3F4A-8EE2-C1C2AF20175B}">
      <dgm:prSet/>
      <dgm:spPr/>
      <dgm:t>
        <a:bodyPr/>
        <a:lstStyle/>
        <a:p>
          <a:endParaRPr lang="en-US"/>
        </a:p>
      </dgm:t>
    </dgm:pt>
    <dgm:pt modelId="{8F716924-2886-3B4B-BCA1-6B951B49AA2E}" type="sibTrans" cxnId="{00FB68E1-4268-3F4A-8EE2-C1C2AF20175B}">
      <dgm:prSet/>
      <dgm:spPr/>
      <dgm:t>
        <a:bodyPr/>
        <a:lstStyle/>
        <a:p>
          <a:endParaRPr lang="en-US"/>
        </a:p>
      </dgm:t>
    </dgm:pt>
    <dgm:pt modelId="{F34D98D7-C4A7-F44F-8372-849D5CACEC39}">
      <dgm:prSet/>
      <dgm:spPr/>
      <dgm:t>
        <a:bodyPr/>
        <a:lstStyle/>
        <a:p>
          <a:r>
            <a:rPr lang="en-US" dirty="0"/>
            <a:t>Data Cleaning</a:t>
          </a:r>
        </a:p>
      </dgm:t>
    </dgm:pt>
    <dgm:pt modelId="{31F9DE3E-B6FF-2A41-BBC4-4931D318024B}" type="parTrans" cxnId="{AE2FB3D8-74DD-C149-885E-3D08B7F7DBC1}">
      <dgm:prSet/>
      <dgm:spPr/>
      <dgm:t>
        <a:bodyPr/>
        <a:lstStyle/>
        <a:p>
          <a:endParaRPr lang="en-US"/>
        </a:p>
      </dgm:t>
    </dgm:pt>
    <dgm:pt modelId="{7870BEAD-7444-4F4E-ADC1-07065894DCA9}" type="sibTrans" cxnId="{AE2FB3D8-74DD-C149-885E-3D08B7F7DBC1}">
      <dgm:prSet/>
      <dgm:spPr/>
      <dgm:t>
        <a:bodyPr/>
        <a:lstStyle/>
        <a:p>
          <a:endParaRPr lang="en-US"/>
        </a:p>
      </dgm:t>
    </dgm:pt>
    <dgm:pt modelId="{17965A68-96A1-5C49-935C-4F360D6E7D68}">
      <dgm:prSet/>
      <dgm:spPr/>
      <dgm:t>
        <a:bodyPr/>
        <a:lstStyle/>
        <a:p>
          <a:r>
            <a:rPr lang="en-US" dirty="0"/>
            <a:t>Univariate Analysis</a:t>
          </a:r>
        </a:p>
      </dgm:t>
    </dgm:pt>
    <dgm:pt modelId="{174C1F96-7B31-CC47-B601-B017153CB2B6}" type="parTrans" cxnId="{5A6112CD-F135-E742-BAE0-1CF75EDA09E6}">
      <dgm:prSet/>
      <dgm:spPr/>
      <dgm:t>
        <a:bodyPr/>
        <a:lstStyle/>
        <a:p>
          <a:endParaRPr lang="en-US"/>
        </a:p>
      </dgm:t>
    </dgm:pt>
    <dgm:pt modelId="{9152508E-F715-4545-96E9-5D71C449C092}" type="sibTrans" cxnId="{5A6112CD-F135-E742-BAE0-1CF75EDA09E6}">
      <dgm:prSet/>
      <dgm:spPr/>
      <dgm:t>
        <a:bodyPr/>
        <a:lstStyle/>
        <a:p>
          <a:endParaRPr lang="en-US"/>
        </a:p>
      </dgm:t>
    </dgm:pt>
    <dgm:pt modelId="{0DF9B16D-EC91-BB4B-963B-3A8E737C4334}">
      <dgm:prSet/>
      <dgm:spPr/>
      <dgm:t>
        <a:bodyPr/>
        <a:lstStyle/>
        <a:p>
          <a:r>
            <a:rPr lang="en-US" dirty="0"/>
            <a:t>Bivariate Analysis</a:t>
          </a:r>
        </a:p>
      </dgm:t>
    </dgm:pt>
    <dgm:pt modelId="{42143E0B-EFB9-354A-94AF-BB8F9E9EFF6B}" type="parTrans" cxnId="{B6588FFB-6104-D045-9C44-CF031F44C95C}">
      <dgm:prSet/>
      <dgm:spPr/>
      <dgm:t>
        <a:bodyPr/>
        <a:lstStyle/>
        <a:p>
          <a:endParaRPr lang="en-US"/>
        </a:p>
      </dgm:t>
    </dgm:pt>
    <dgm:pt modelId="{6D523AD4-99BF-B44D-8EBF-A309BA65C68F}" type="sibTrans" cxnId="{B6588FFB-6104-D045-9C44-CF031F44C95C}">
      <dgm:prSet/>
      <dgm:spPr/>
      <dgm:t>
        <a:bodyPr/>
        <a:lstStyle/>
        <a:p>
          <a:endParaRPr lang="en-US"/>
        </a:p>
      </dgm:t>
    </dgm:pt>
    <dgm:pt modelId="{5633AFA9-0FEB-E64F-A0A9-CA3786444A62}">
      <dgm:prSet/>
      <dgm:spPr/>
      <dgm:t>
        <a:bodyPr/>
        <a:lstStyle/>
        <a:p>
          <a:r>
            <a:rPr lang="en-US" dirty="0"/>
            <a:t>Multivariate Analysis</a:t>
          </a:r>
        </a:p>
      </dgm:t>
    </dgm:pt>
    <dgm:pt modelId="{2100C020-0B6B-C74F-B4F3-E26D655930C5}" type="parTrans" cxnId="{44CEF80B-FD04-354C-BEDA-C47459A88957}">
      <dgm:prSet/>
      <dgm:spPr/>
      <dgm:t>
        <a:bodyPr/>
        <a:lstStyle/>
        <a:p>
          <a:endParaRPr lang="en-US"/>
        </a:p>
      </dgm:t>
    </dgm:pt>
    <dgm:pt modelId="{05B579B3-CAFE-C24C-B591-19575C1288BB}" type="sibTrans" cxnId="{44CEF80B-FD04-354C-BEDA-C47459A88957}">
      <dgm:prSet/>
      <dgm:spPr/>
      <dgm:t>
        <a:bodyPr/>
        <a:lstStyle/>
        <a:p>
          <a:endParaRPr lang="en-US"/>
        </a:p>
      </dgm:t>
    </dgm:pt>
    <dgm:pt modelId="{A71CD15C-F5B8-0944-81AE-6769374F47C1}">
      <dgm:prSet/>
      <dgm:spPr/>
      <dgm:t>
        <a:bodyPr/>
        <a:lstStyle/>
        <a:p>
          <a:r>
            <a:rPr lang="en-US" dirty="0"/>
            <a:t>Visualization and Interpretation</a:t>
          </a:r>
        </a:p>
      </dgm:t>
    </dgm:pt>
    <dgm:pt modelId="{7A7436BD-BFD1-694C-8A77-876F56CA986E}" type="parTrans" cxnId="{EEC01711-84E8-4C41-8906-7E642490A0F3}">
      <dgm:prSet/>
      <dgm:spPr/>
      <dgm:t>
        <a:bodyPr/>
        <a:lstStyle/>
        <a:p>
          <a:endParaRPr lang="en-US"/>
        </a:p>
      </dgm:t>
    </dgm:pt>
    <dgm:pt modelId="{D03C114A-A78F-024D-BF92-1B9B018274A5}" type="sibTrans" cxnId="{EEC01711-84E8-4C41-8906-7E642490A0F3}">
      <dgm:prSet/>
      <dgm:spPr/>
      <dgm:t>
        <a:bodyPr/>
        <a:lstStyle/>
        <a:p>
          <a:endParaRPr lang="en-US"/>
        </a:p>
      </dgm:t>
    </dgm:pt>
    <dgm:pt modelId="{40DA0002-1AD5-2E4C-BAF7-47AB8F60B8F8}" type="pres">
      <dgm:prSet presAssocID="{8E998F19-1F99-4EE0-87B4-258CA69D3E95}" presName="diagram" presStyleCnt="0">
        <dgm:presLayoutVars>
          <dgm:dir/>
          <dgm:resizeHandles val="exact"/>
        </dgm:presLayoutVars>
      </dgm:prSet>
      <dgm:spPr/>
    </dgm:pt>
    <dgm:pt modelId="{95F41DDA-3D07-9B48-B415-CA1BEBCAD0B9}" type="pres">
      <dgm:prSet presAssocID="{69BA9A85-AAB9-2349-B5A3-61957E3BA2C8}" presName="node" presStyleLbl="node1" presStyleIdx="0" presStyleCnt="8">
        <dgm:presLayoutVars>
          <dgm:bulletEnabled val="1"/>
        </dgm:presLayoutVars>
      </dgm:prSet>
      <dgm:spPr/>
    </dgm:pt>
    <dgm:pt modelId="{4E239B2E-D2A6-E445-9DC4-5C12F9B61B13}" type="pres">
      <dgm:prSet presAssocID="{0CA1AD46-CD5E-5544-89CA-177CE1A07F28}" presName="sibTrans" presStyleCnt="0"/>
      <dgm:spPr/>
    </dgm:pt>
    <dgm:pt modelId="{11940606-3988-D845-9542-29C2F1EBC914}" type="pres">
      <dgm:prSet presAssocID="{1E8F6AB2-7858-EC46-9880-00D2DBE21B63}" presName="node" presStyleLbl="node1" presStyleIdx="1" presStyleCnt="8">
        <dgm:presLayoutVars>
          <dgm:bulletEnabled val="1"/>
        </dgm:presLayoutVars>
      </dgm:prSet>
      <dgm:spPr/>
    </dgm:pt>
    <dgm:pt modelId="{E2883269-8BE4-E94D-8184-298F83A1A990}" type="pres">
      <dgm:prSet presAssocID="{7B4D5D54-4E77-B342-86F2-217D4256B59A}" presName="sibTrans" presStyleCnt="0"/>
      <dgm:spPr/>
    </dgm:pt>
    <dgm:pt modelId="{62551767-DB26-4D49-B700-D5EDB1E1FEC2}" type="pres">
      <dgm:prSet presAssocID="{507818BC-531F-0149-A20D-E69D52EE52DE}" presName="node" presStyleLbl="node1" presStyleIdx="2" presStyleCnt="8">
        <dgm:presLayoutVars>
          <dgm:bulletEnabled val="1"/>
        </dgm:presLayoutVars>
      </dgm:prSet>
      <dgm:spPr/>
    </dgm:pt>
    <dgm:pt modelId="{C3202FEA-17FE-F543-A8A7-7367DAA364C0}" type="pres">
      <dgm:prSet presAssocID="{8F716924-2886-3B4B-BCA1-6B951B49AA2E}" presName="sibTrans" presStyleCnt="0"/>
      <dgm:spPr/>
    </dgm:pt>
    <dgm:pt modelId="{C99955BA-11E5-1E4D-B4AE-CF308D4D0366}" type="pres">
      <dgm:prSet presAssocID="{F34D98D7-C4A7-F44F-8372-849D5CACEC39}" presName="node" presStyleLbl="node1" presStyleIdx="3" presStyleCnt="8">
        <dgm:presLayoutVars>
          <dgm:bulletEnabled val="1"/>
        </dgm:presLayoutVars>
      </dgm:prSet>
      <dgm:spPr/>
    </dgm:pt>
    <dgm:pt modelId="{4AA3B550-792F-E64D-A94B-86976EBA3D51}" type="pres">
      <dgm:prSet presAssocID="{7870BEAD-7444-4F4E-ADC1-07065894DCA9}" presName="sibTrans" presStyleCnt="0"/>
      <dgm:spPr/>
    </dgm:pt>
    <dgm:pt modelId="{E46E49FC-633C-6C4C-8297-FD0A27CF8AFE}" type="pres">
      <dgm:prSet presAssocID="{17965A68-96A1-5C49-935C-4F360D6E7D68}" presName="node" presStyleLbl="node1" presStyleIdx="4" presStyleCnt="8">
        <dgm:presLayoutVars>
          <dgm:bulletEnabled val="1"/>
        </dgm:presLayoutVars>
      </dgm:prSet>
      <dgm:spPr/>
    </dgm:pt>
    <dgm:pt modelId="{6D8B62E8-1AD7-A146-96A5-22465CEE2D4F}" type="pres">
      <dgm:prSet presAssocID="{9152508E-F715-4545-96E9-5D71C449C092}" presName="sibTrans" presStyleCnt="0"/>
      <dgm:spPr/>
    </dgm:pt>
    <dgm:pt modelId="{6D7EA289-8512-3E45-8B38-B10DC3383C83}" type="pres">
      <dgm:prSet presAssocID="{0DF9B16D-EC91-BB4B-963B-3A8E737C4334}" presName="node" presStyleLbl="node1" presStyleIdx="5" presStyleCnt="8">
        <dgm:presLayoutVars>
          <dgm:bulletEnabled val="1"/>
        </dgm:presLayoutVars>
      </dgm:prSet>
      <dgm:spPr/>
    </dgm:pt>
    <dgm:pt modelId="{27AD546D-023B-AD4A-8D1B-44A7BEDDBEE3}" type="pres">
      <dgm:prSet presAssocID="{6D523AD4-99BF-B44D-8EBF-A309BA65C68F}" presName="sibTrans" presStyleCnt="0"/>
      <dgm:spPr/>
    </dgm:pt>
    <dgm:pt modelId="{FE850E93-BA2B-9547-A557-9E98E38681D1}" type="pres">
      <dgm:prSet presAssocID="{5633AFA9-0FEB-E64F-A0A9-CA3786444A62}" presName="node" presStyleLbl="node1" presStyleIdx="6" presStyleCnt="8">
        <dgm:presLayoutVars>
          <dgm:bulletEnabled val="1"/>
        </dgm:presLayoutVars>
      </dgm:prSet>
      <dgm:spPr/>
    </dgm:pt>
    <dgm:pt modelId="{5D025E42-A1D3-C746-9C12-71FAD30CED59}" type="pres">
      <dgm:prSet presAssocID="{05B579B3-CAFE-C24C-B591-19575C1288BB}" presName="sibTrans" presStyleCnt="0"/>
      <dgm:spPr/>
    </dgm:pt>
    <dgm:pt modelId="{BD817947-D360-404B-85A9-D25BDDE4BAD0}" type="pres">
      <dgm:prSet presAssocID="{A71CD15C-F5B8-0944-81AE-6769374F47C1}" presName="node" presStyleLbl="node1" presStyleIdx="7" presStyleCnt="8">
        <dgm:presLayoutVars>
          <dgm:bulletEnabled val="1"/>
        </dgm:presLayoutVars>
      </dgm:prSet>
      <dgm:spPr/>
    </dgm:pt>
  </dgm:ptLst>
  <dgm:cxnLst>
    <dgm:cxn modelId="{2F636000-664A-FD44-BEC7-DE22CF83A069}" type="presOf" srcId="{F34D98D7-C4A7-F44F-8372-849D5CACEC39}" destId="{C99955BA-11E5-1E4D-B4AE-CF308D4D0366}" srcOrd="0" destOrd="0" presId="urn:microsoft.com/office/officeart/2005/8/layout/default"/>
    <dgm:cxn modelId="{44CEF80B-FD04-354C-BEDA-C47459A88957}" srcId="{8E998F19-1F99-4EE0-87B4-258CA69D3E95}" destId="{5633AFA9-0FEB-E64F-A0A9-CA3786444A62}" srcOrd="6" destOrd="0" parTransId="{2100C020-0B6B-C74F-B4F3-E26D655930C5}" sibTransId="{05B579B3-CAFE-C24C-B591-19575C1288BB}"/>
    <dgm:cxn modelId="{EEC01711-84E8-4C41-8906-7E642490A0F3}" srcId="{8E998F19-1F99-4EE0-87B4-258CA69D3E95}" destId="{A71CD15C-F5B8-0944-81AE-6769374F47C1}" srcOrd="7" destOrd="0" parTransId="{7A7436BD-BFD1-694C-8A77-876F56CA986E}" sibTransId="{D03C114A-A78F-024D-BF92-1B9B018274A5}"/>
    <dgm:cxn modelId="{FA656C2A-5601-8D41-A52B-18186B9C6BE3}" srcId="{8E998F19-1F99-4EE0-87B4-258CA69D3E95}" destId="{1E8F6AB2-7858-EC46-9880-00D2DBE21B63}" srcOrd="1" destOrd="0" parTransId="{E7A9B042-8FF6-B540-84D5-A83D03FDE369}" sibTransId="{7B4D5D54-4E77-B342-86F2-217D4256B59A}"/>
    <dgm:cxn modelId="{EB523038-B262-0C43-9E27-E45028FF2608}" type="presOf" srcId="{1E8F6AB2-7858-EC46-9880-00D2DBE21B63}" destId="{11940606-3988-D845-9542-29C2F1EBC914}" srcOrd="0" destOrd="0" presId="urn:microsoft.com/office/officeart/2005/8/layout/default"/>
    <dgm:cxn modelId="{33959D51-D82A-3C4C-AE1A-8CC33711B113}" type="presOf" srcId="{5633AFA9-0FEB-E64F-A0A9-CA3786444A62}" destId="{FE850E93-BA2B-9547-A557-9E98E38681D1}" srcOrd="0" destOrd="0" presId="urn:microsoft.com/office/officeart/2005/8/layout/default"/>
    <dgm:cxn modelId="{9095257A-660E-3F44-A7BE-59D1FDAFDD3E}" srcId="{8E998F19-1F99-4EE0-87B4-258CA69D3E95}" destId="{69BA9A85-AAB9-2349-B5A3-61957E3BA2C8}" srcOrd="0" destOrd="0" parTransId="{F4317CA4-503A-094E-AEC5-6C5788E629B8}" sibTransId="{0CA1AD46-CD5E-5544-89CA-177CE1A07F28}"/>
    <dgm:cxn modelId="{2630067F-14CA-FE44-89DD-804EE8E48D71}" type="presOf" srcId="{8E998F19-1F99-4EE0-87B4-258CA69D3E95}" destId="{40DA0002-1AD5-2E4C-BAF7-47AB8F60B8F8}" srcOrd="0" destOrd="0" presId="urn:microsoft.com/office/officeart/2005/8/layout/default"/>
    <dgm:cxn modelId="{00AEBF9D-A917-DE4E-AB36-BE548C5C6B21}" type="presOf" srcId="{507818BC-531F-0149-A20D-E69D52EE52DE}" destId="{62551767-DB26-4D49-B700-D5EDB1E1FEC2}" srcOrd="0" destOrd="0" presId="urn:microsoft.com/office/officeart/2005/8/layout/default"/>
    <dgm:cxn modelId="{2DD936A4-0DF3-DB4A-9C84-D434F1682007}" type="presOf" srcId="{69BA9A85-AAB9-2349-B5A3-61957E3BA2C8}" destId="{95F41DDA-3D07-9B48-B415-CA1BEBCAD0B9}" srcOrd="0" destOrd="0" presId="urn:microsoft.com/office/officeart/2005/8/layout/default"/>
    <dgm:cxn modelId="{48ED46AA-EC85-5F4D-B916-A0F916E9A0C6}" type="presOf" srcId="{0DF9B16D-EC91-BB4B-963B-3A8E737C4334}" destId="{6D7EA289-8512-3E45-8B38-B10DC3383C83}" srcOrd="0" destOrd="0" presId="urn:microsoft.com/office/officeart/2005/8/layout/default"/>
    <dgm:cxn modelId="{845EA3BE-9E6A-B34D-BB1F-5376857E02DD}" type="presOf" srcId="{A71CD15C-F5B8-0944-81AE-6769374F47C1}" destId="{BD817947-D360-404B-85A9-D25BDDE4BAD0}" srcOrd="0" destOrd="0" presId="urn:microsoft.com/office/officeart/2005/8/layout/default"/>
    <dgm:cxn modelId="{07DE83C7-F44C-A344-A650-7D24CD66A1EF}" type="presOf" srcId="{17965A68-96A1-5C49-935C-4F360D6E7D68}" destId="{E46E49FC-633C-6C4C-8297-FD0A27CF8AFE}" srcOrd="0" destOrd="0" presId="urn:microsoft.com/office/officeart/2005/8/layout/default"/>
    <dgm:cxn modelId="{5A6112CD-F135-E742-BAE0-1CF75EDA09E6}" srcId="{8E998F19-1F99-4EE0-87B4-258CA69D3E95}" destId="{17965A68-96A1-5C49-935C-4F360D6E7D68}" srcOrd="4" destOrd="0" parTransId="{174C1F96-7B31-CC47-B601-B017153CB2B6}" sibTransId="{9152508E-F715-4545-96E9-5D71C449C092}"/>
    <dgm:cxn modelId="{AE2FB3D8-74DD-C149-885E-3D08B7F7DBC1}" srcId="{8E998F19-1F99-4EE0-87B4-258CA69D3E95}" destId="{F34D98D7-C4A7-F44F-8372-849D5CACEC39}" srcOrd="3" destOrd="0" parTransId="{31F9DE3E-B6FF-2A41-BBC4-4931D318024B}" sibTransId="{7870BEAD-7444-4F4E-ADC1-07065894DCA9}"/>
    <dgm:cxn modelId="{00FB68E1-4268-3F4A-8EE2-C1C2AF20175B}" srcId="{8E998F19-1F99-4EE0-87B4-258CA69D3E95}" destId="{507818BC-531F-0149-A20D-E69D52EE52DE}" srcOrd="2" destOrd="0" parTransId="{32E3B516-5EE2-0044-A615-B0063C35D4A9}" sibTransId="{8F716924-2886-3B4B-BCA1-6B951B49AA2E}"/>
    <dgm:cxn modelId="{B6588FFB-6104-D045-9C44-CF031F44C95C}" srcId="{8E998F19-1F99-4EE0-87B4-258CA69D3E95}" destId="{0DF9B16D-EC91-BB4B-963B-3A8E737C4334}" srcOrd="5" destOrd="0" parTransId="{42143E0B-EFB9-354A-94AF-BB8F9E9EFF6B}" sibTransId="{6D523AD4-99BF-B44D-8EBF-A309BA65C68F}"/>
    <dgm:cxn modelId="{CBE6B308-6754-6A4C-B9C6-B08B137A6380}" type="presParOf" srcId="{40DA0002-1AD5-2E4C-BAF7-47AB8F60B8F8}" destId="{95F41DDA-3D07-9B48-B415-CA1BEBCAD0B9}" srcOrd="0" destOrd="0" presId="urn:microsoft.com/office/officeart/2005/8/layout/default"/>
    <dgm:cxn modelId="{7AC50C87-FA88-9F4E-8A61-8C826D711071}" type="presParOf" srcId="{40DA0002-1AD5-2E4C-BAF7-47AB8F60B8F8}" destId="{4E239B2E-D2A6-E445-9DC4-5C12F9B61B13}" srcOrd="1" destOrd="0" presId="urn:microsoft.com/office/officeart/2005/8/layout/default"/>
    <dgm:cxn modelId="{F6C550A6-4491-0D4F-ABCA-A51A8ECAE4C4}" type="presParOf" srcId="{40DA0002-1AD5-2E4C-BAF7-47AB8F60B8F8}" destId="{11940606-3988-D845-9542-29C2F1EBC914}" srcOrd="2" destOrd="0" presId="urn:microsoft.com/office/officeart/2005/8/layout/default"/>
    <dgm:cxn modelId="{C9653EFC-A15B-404F-AD39-BF33828C03A7}" type="presParOf" srcId="{40DA0002-1AD5-2E4C-BAF7-47AB8F60B8F8}" destId="{E2883269-8BE4-E94D-8184-298F83A1A990}" srcOrd="3" destOrd="0" presId="urn:microsoft.com/office/officeart/2005/8/layout/default"/>
    <dgm:cxn modelId="{E3CE0C03-CD12-5548-9235-BD40880973A2}" type="presParOf" srcId="{40DA0002-1AD5-2E4C-BAF7-47AB8F60B8F8}" destId="{62551767-DB26-4D49-B700-D5EDB1E1FEC2}" srcOrd="4" destOrd="0" presId="urn:microsoft.com/office/officeart/2005/8/layout/default"/>
    <dgm:cxn modelId="{2DBCD12F-68F1-BE4D-B2AB-AFFE0C363B2D}" type="presParOf" srcId="{40DA0002-1AD5-2E4C-BAF7-47AB8F60B8F8}" destId="{C3202FEA-17FE-F543-A8A7-7367DAA364C0}" srcOrd="5" destOrd="0" presId="urn:microsoft.com/office/officeart/2005/8/layout/default"/>
    <dgm:cxn modelId="{76C0EC7D-DF38-EE4A-B8B3-F9B6A430D993}" type="presParOf" srcId="{40DA0002-1AD5-2E4C-BAF7-47AB8F60B8F8}" destId="{C99955BA-11E5-1E4D-B4AE-CF308D4D0366}" srcOrd="6" destOrd="0" presId="urn:microsoft.com/office/officeart/2005/8/layout/default"/>
    <dgm:cxn modelId="{E2130666-26B9-934C-92C2-902D7EC56C01}" type="presParOf" srcId="{40DA0002-1AD5-2E4C-BAF7-47AB8F60B8F8}" destId="{4AA3B550-792F-E64D-A94B-86976EBA3D51}" srcOrd="7" destOrd="0" presId="urn:microsoft.com/office/officeart/2005/8/layout/default"/>
    <dgm:cxn modelId="{F9BF8B12-118B-CC42-A3EB-E8192F55F8B6}" type="presParOf" srcId="{40DA0002-1AD5-2E4C-BAF7-47AB8F60B8F8}" destId="{E46E49FC-633C-6C4C-8297-FD0A27CF8AFE}" srcOrd="8" destOrd="0" presId="urn:microsoft.com/office/officeart/2005/8/layout/default"/>
    <dgm:cxn modelId="{918220F8-E62E-2C47-BBA1-6CD7D5D45A6B}" type="presParOf" srcId="{40DA0002-1AD5-2E4C-BAF7-47AB8F60B8F8}" destId="{6D8B62E8-1AD7-A146-96A5-22465CEE2D4F}" srcOrd="9" destOrd="0" presId="urn:microsoft.com/office/officeart/2005/8/layout/default"/>
    <dgm:cxn modelId="{B14222BB-E2E2-4349-A827-CA680A51EE8E}" type="presParOf" srcId="{40DA0002-1AD5-2E4C-BAF7-47AB8F60B8F8}" destId="{6D7EA289-8512-3E45-8B38-B10DC3383C83}" srcOrd="10" destOrd="0" presId="urn:microsoft.com/office/officeart/2005/8/layout/default"/>
    <dgm:cxn modelId="{71BD03CD-01AB-6B46-A9D3-888A49E26666}" type="presParOf" srcId="{40DA0002-1AD5-2E4C-BAF7-47AB8F60B8F8}" destId="{27AD546D-023B-AD4A-8D1B-44A7BEDDBEE3}" srcOrd="11" destOrd="0" presId="urn:microsoft.com/office/officeart/2005/8/layout/default"/>
    <dgm:cxn modelId="{27027988-9B59-B742-987B-19CBD93A77A1}" type="presParOf" srcId="{40DA0002-1AD5-2E4C-BAF7-47AB8F60B8F8}" destId="{FE850E93-BA2B-9547-A557-9E98E38681D1}" srcOrd="12" destOrd="0" presId="urn:microsoft.com/office/officeart/2005/8/layout/default"/>
    <dgm:cxn modelId="{0B9554E4-0FFE-804C-9C4F-C0372864D348}" type="presParOf" srcId="{40DA0002-1AD5-2E4C-BAF7-47AB8F60B8F8}" destId="{5D025E42-A1D3-C746-9C12-71FAD30CED59}" srcOrd="13" destOrd="0" presId="urn:microsoft.com/office/officeart/2005/8/layout/default"/>
    <dgm:cxn modelId="{17E48B4D-15F2-A040-B3CE-869AA47A5B1E}" type="presParOf" srcId="{40DA0002-1AD5-2E4C-BAF7-47AB8F60B8F8}" destId="{BD817947-D360-404B-85A9-D25BDDE4BAD0}"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F41DDA-3D07-9B48-B415-CA1BEBCAD0B9}">
      <dsp:nvSpPr>
        <dsp:cNvPr id="0" name=""/>
        <dsp:cNvSpPr/>
      </dsp:nvSpPr>
      <dsp:spPr>
        <a:xfrm>
          <a:off x="2310" y="241689"/>
          <a:ext cx="1833041" cy="10998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 Understanding the dataset context</a:t>
          </a:r>
        </a:p>
      </dsp:txBody>
      <dsp:txXfrm>
        <a:off x="2310" y="241689"/>
        <a:ext cx="1833041" cy="1099824"/>
      </dsp:txXfrm>
    </dsp:sp>
    <dsp:sp modelId="{11940606-3988-D845-9542-29C2F1EBC914}">
      <dsp:nvSpPr>
        <dsp:cNvPr id="0" name=""/>
        <dsp:cNvSpPr/>
      </dsp:nvSpPr>
      <dsp:spPr>
        <a:xfrm>
          <a:off x="2018656" y="241689"/>
          <a:ext cx="1833041" cy="10998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Import Libraries and Load Data</a:t>
          </a:r>
        </a:p>
      </dsp:txBody>
      <dsp:txXfrm>
        <a:off x="2018656" y="241689"/>
        <a:ext cx="1833041" cy="1099824"/>
      </dsp:txXfrm>
    </dsp:sp>
    <dsp:sp modelId="{62551767-DB26-4D49-B700-D5EDB1E1FEC2}">
      <dsp:nvSpPr>
        <dsp:cNvPr id="0" name=""/>
        <dsp:cNvSpPr/>
      </dsp:nvSpPr>
      <dsp:spPr>
        <a:xfrm>
          <a:off x="4035002" y="241689"/>
          <a:ext cx="1833041" cy="10998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Initial Data inspection</a:t>
          </a:r>
        </a:p>
      </dsp:txBody>
      <dsp:txXfrm>
        <a:off x="4035002" y="241689"/>
        <a:ext cx="1833041" cy="1099824"/>
      </dsp:txXfrm>
    </dsp:sp>
    <dsp:sp modelId="{C99955BA-11E5-1E4D-B4AE-CF308D4D0366}">
      <dsp:nvSpPr>
        <dsp:cNvPr id="0" name=""/>
        <dsp:cNvSpPr/>
      </dsp:nvSpPr>
      <dsp:spPr>
        <a:xfrm>
          <a:off x="6051347" y="241689"/>
          <a:ext cx="1833041" cy="10998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Data Cleaning</a:t>
          </a:r>
        </a:p>
      </dsp:txBody>
      <dsp:txXfrm>
        <a:off x="6051347" y="241689"/>
        <a:ext cx="1833041" cy="1099824"/>
      </dsp:txXfrm>
    </dsp:sp>
    <dsp:sp modelId="{E46E49FC-633C-6C4C-8297-FD0A27CF8AFE}">
      <dsp:nvSpPr>
        <dsp:cNvPr id="0" name=""/>
        <dsp:cNvSpPr/>
      </dsp:nvSpPr>
      <dsp:spPr>
        <a:xfrm>
          <a:off x="2310" y="1524819"/>
          <a:ext cx="1833041" cy="10998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Univariate Analysis</a:t>
          </a:r>
        </a:p>
      </dsp:txBody>
      <dsp:txXfrm>
        <a:off x="2310" y="1524819"/>
        <a:ext cx="1833041" cy="1099824"/>
      </dsp:txXfrm>
    </dsp:sp>
    <dsp:sp modelId="{6D7EA289-8512-3E45-8B38-B10DC3383C83}">
      <dsp:nvSpPr>
        <dsp:cNvPr id="0" name=""/>
        <dsp:cNvSpPr/>
      </dsp:nvSpPr>
      <dsp:spPr>
        <a:xfrm>
          <a:off x="2018656" y="1524819"/>
          <a:ext cx="1833041" cy="10998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Bivariate Analysis</a:t>
          </a:r>
        </a:p>
      </dsp:txBody>
      <dsp:txXfrm>
        <a:off x="2018656" y="1524819"/>
        <a:ext cx="1833041" cy="1099824"/>
      </dsp:txXfrm>
    </dsp:sp>
    <dsp:sp modelId="{FE850E93-BA2B-9547-A557-9E98E38681D1}">
      <dsp:nvSpPr>
        <dsp:cNvPr id="0" name=""/>
        <dsp:cNvSpPr/>
      </dsp:nvSpPr>
      <dsp:spPr>
        <a:xfrm>
          <a:off x="4035002" y="1524819"/>
          <a:ext cx="1833041" cy="10998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Multivariate Analysis</a:t>
          </a:r>
        </a:p>
      </dsp:txBody>
      <dsp:txXfrm>
        <a:off x="4035002" y="1524819"/>
        <a:ext cx="1833041" cy="1099824"/>
      </dsp:txXfrm>
    </dsp:sp>
    <dsp:sp modelId="{BD817947-D360-404B-85A9-D25BDDE4BAD0}">
      <dsp:nvSpPr>
        <dsp:cNvPr id="0" name=""/>
        <dsp:cNvSpPr/>
      </dsp:nvSpPr>
      <dsp:spPr>
        <a:xfrm>
          <a:off x="6051347" y="1524819"/>
          <a:ext cx="1833041" cy="10998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Visualization and Interpretation</a:t>
          </a:r>
        </a:p>
      </dsp:txBody>
      <dsp:txXfrm>
        <a:off x="6051347" y="1524819"/>
        <a:ext cx="1833041" cy="109982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a:extLst>
            <a:ext uri="{FF2B5EF4-FFF2-40B4-BE49-F238E27FC236}">
              <a16:creationId xmlns:a16="http://schemas.microsoft.com/office/drawing/2014/main" id="{BC40ECDB-AB59-0F3C-E8AE-02AE48EE5EC2}"/>
            </a:ext>
          </a:extLst>
        </p:cNvPr>
        <p:cNvGrpSpPr/>
        <p:nvPr/>
      </p:nvGrpSpPr>
      <p:grpSpPr>
        <a:xfrm>
          <a:off x="0" y="0"/>
          <a:ext cx="0" cy="0"/>
          <a:chOff x="0" y="0"/>
          <a:chExt cx="0" cy="0"/>
        </a:xfrm>
      </p:grpSpPr>
      <p:sp>
        <p:nvSpPr>
          <p:cNvPr id="550" name="Google Shape;550;g54dda1946d_6_257:notes">
            <a:extLst>
              <a:ext uri="{FF2B5EF4-FFF2-40B4-BE49-F238E27FC236}">
                <a16:creationId xmlns:a16="http://schemas.microsoft.com/office/drawing/2014/main" id="{3EF36746-1D7C-0127-F223-393E8D0CE5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4dda1946d_6_257:notes">
            <a:extLst>
              <a:ext uri="{FF2B5EF4-FFF2-40B4-BE49-F238E27FC236}">
                <a16:creationId xmlns:a16="http://schemas.microsoft.com/office/drawing/2014/main" id="{10FB45A3-3D18-A830-6E8A-00C5FB4A44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392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a:extLst>
            <a:ext uri="{FF2B5EF4-FFF2-40B4-BE49-F238E27FC236}">
              <a16:creationId xmlns:a16="http://schemas.microsoft.com/office/drawing/2014/main" id="{8E22073B-6097-97DC-ED32-7AF800E207FF}"/>
            </a:ext>
          </a:extLst>
        </p:cNvPr>
        <p:cNvGrpSpPr/>
        <p:nvPr/>
      </p:nvGrpSpPr>
      <p:grpSpPr>
        <a:xfrm>
          <a:off x="0" y="0"/>
          <a:ext cx="0" cy="0"/>
          <a:chOff x="0" y="0"/>
          <a:chExt cx="0" cy="0"/>
        </a:xfrm>
      </p:grpSpPr>
      <p:sp>
        <p:nvSpPr>
          <p:cNvPr id="1067" name="Google Shape;1067;g54dda1946d_6_358:notes">
            <a:extLst>
              <a:ext uri="{FF2B5EF4-FFF2-40B4-BE49-F238E27FC236}">
                <a16:creationId xmlns:a16="http://schemas.microsoft.com/office/drawing/2014/main" id="{670B7FAA-27ED-3AC8-7E02-EDE492FFA8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54dda1946d_6_358:notes">
            <a:extLst>
              <a:ext uri="{FF2B5EF4-FFF2-40B4-BE49-F238E27FC236}">
                <a16:creationId xmlns:a16="http://schemas.microsoft.com/office/drawing/2014/main" id="{ECCFDB22-9E00-3574-E5DF-32F5C33173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222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a:extLst>
            <a:ext uri="{FF2B5EF4-FFF2-40B4-BE49-F238E27FC236}">
              <a16:creationId xmlns:a16="http://schemas.microsoft.com/office/drawing/2014/main" id="{A5F69F62-30E5-3624-E89D-24024F7023FB}"/>
            </a:ext>
          </a:extLst>
        </p:cNvPr>
        <p:cNvGrpSpPr/>
        <p:nvPr/>
      </p:nvGrpSpPr>
      <p:grpSpPr>
        <a:xfrm>
          <a:off x="0" y="0"/>
          <a:ext cx="0" cy="0"/>
          <a:chOff x="0" y="0"/>
          <a:chExt cx="0" cy="0"/>
        </a:xfrm>
      </p:grpSpPr>
      <p:sp>
        <p:nvSpPr>
          <p:cNvPr id="550" name="Google Shape;550;g54dda1946d_6_257:notes">
            <a:extLst>
              <a:ext uri="{FF2B5EF4-FFF2-40B4-BE49-F238E27FC236}">
                <a16:creationId xmlns:a16="http://schemas.microsoft.com/office/drawing/2014/main" id="{DF0F5DB3-1690-57F7-08A7-6A52162352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4dda1946d_6_257:notes">
            <a:extLst>
              <a:ext uri="{FF2B5EF4-FFF2-40B4-BE49-F238E27FC236}">
                <a16:creationId xmlns:a16="http://schemas.microsoft.com/office/drawing/2014/main" id="{77E6EC8A-EE1E-AF48-5302-4BDE465AEE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945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a:extLst>
            <a:ext uri="{FF2B5EF4-FFF2-40B4-BE49-F238E27FC236}">
              <a16:creationId xmlns:a16="http://schemas.microsoft.com/office/drawing/2014/main" id="{AE2179AA-2E92-9907-E9BC-155A80B80C8F}"/>
            </a:ext>
          </a:extLst>
        </p:cNvPr>
        <p:cNvGrpSpPr/>
        <p:nvPr/>
      </p:nvGrpSpPr>
      <p:grpSpPr>
        <a:xfrm>
          <a:off x="0" y="0"/>
          <a:ext cx="0" cy="0"/>
          <a:chOff x="0" y="0"/>
          <a:chExt cx="0" cy="0"/>
        </a:xfrm>
      </p:grpSpPr>
      <p:sp>
        <p:nvSpPr>
          <p:cNvPr id="550" name="Google Shape;550;g54dda1946d_6_257:notes">
            <a:extLst>
              <a:ext uri="{FF2B5EF4-FFF2-40B4-BE49-F238E27FC236}">
                <a16:creationId xmlns:a16="http://schemas.microsoft.com/office/drawing/2014/main" id="{8CEDCA4A-2925-9C67-186F-A0B5217981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4dda1946d_6_257:notes">
            <a:extLst>
              <a:ext uri="{FF2B5EF4-FFF2-40B4-BE49-F238E27FC236}">
                <a16:creationId xmlns:a16="http://schemas.microsoft.com/office/drawing/2014/main" id="{29BE8023-410D-E893-6ADD-F2DF512FA0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139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a:extLst>
            <a:ext uri="{FF2B5EF4-FFF2-40B4-BE49-F238E27FC236}">
              <a16:creationId xmlns:a16="http://schemas.microsoft.com/office/drawing/2014/main" id="{5243FAE4-366A-01B6-E4B7-D2EA34E265C2}"/>
            </a:ext>
          </a:extLst>
        </p:cNvPr>
        <p:cNvGrpSpPr/>
        <p:nvPr/>
      </p:nvGrpSpPr>
      <p:grpSpPr>
        <a:xfrm>
          <a:off x="0" y="0"/>
          <a:ext cx="0" cy="0"/>
          <a:chOff x="0" y="0"/>
          <a:chExt cx="0" cy="0"/>
        </a:xfrm>
      </p:grpSpPr>
      <p:sp>
        <p:nvSpPr>
          <p:cNvPr id="550" name="Google Shape;550;g54dda1946d_6_257:notes">
            <a:extLst>
              <a:ext uri="{FF2B5EF4-FFF2-40B4-BE49-F238E27FC236}">
                <a16:creationId xmlns:a16="http://schemas.microsoft.com/office/drawing/2014/main" id="{93E7159A-D20C-0254-2C86-1AA31EDE5C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4dda1946d_6_257:notes">
            <a:extLst>
              <a:ext uri="{FF2B5EF4-FFF2-40B4-BE49-F238E27FC236}">
                <a16:creationId xmlns:a16="http://schemas.microsoft.com/office/drawing/2014/main" id="{2A512A94-1752-713A-7FF8-21F18F996D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3291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a:extLst>
            <a:ext uri="{FF2B5EF4-FFF2-40B4-BE49-F238E27FC236}">
              <a16:creationId xmlns:a16="http://schemas.microsoft.com/office/drawing/2014/main" id="{7D9FAE9C-F8EA-9AF5-41F3-D7CF6E28B53D}"/>
            </a:ext>
          </a:extLst>
        </p:cNvPr>
        <p:cNvGrpSpPr/>
        <p:nvPr/>
      </p:nvGrpSpPr>
      <p:grpSpPr>
        <a:xfrm>
          <a:off x="0" y="0"/>
          <a:ext cx="0" cy="0"/>
          <a:chOff x="0" y="0"/>
          <a:chExt cx="0" cy="0"/>
        </a:xfrm>
      </p:grpSpPr>
      <p:sp>
        <p:nvSpPr>
          <p:cNvPr id="550" name="Google Shape;550;g54dda1946d_6_257:notes">
            <a:extLst>
              <a:ext uri="{FF2B5EF4-FFF2-40B4-BE49-F238E27FC236}">
                <a16:creationId xmlns:a16="http://schemas.microsoft.com/office/drawing/2014/main" id="{08D4F3FF-6338-0304-C722-87C9E52687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4dda1946d_6_257:notes">
            <a:extLst>
              <a:ext uri="{FF2B5EF4-FFF2-40B4-BE49-F238E27FC236}">
                <a16:creationId xmlns:a16="http://schemas.microsoft.com/office/drawing/2014/main" id="{E7112162-5A14-D6A0-B771-09F0280F22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3695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a:extLst>
            <a:ext uri="{FF2B5EF4-FFF2-40B4-BE49-F238E27FC236}">
              <a16:creationId xmlns:a16="http://schemas.microsoft.com/office/drawing/2014/main" id="{848A4B99-2D4F-9D77-5F0F-95274238805E}"/>
            </a:ext>
          </a:extLst>
        </p:cNvPr>
        <p:cNvGrpSpPr/>
        <p:nvPr/>
      </p:nvGrpSpPr>
      <p:grpSpPr>
        <a:xfrm>
          <a:off x="0" y="0"/>
          <a:ext cx="0" cy="0"/>
          <a:chOff x="0" y="0"/>
          <a:chExt cx="0" cy="0"/>
        </a:xfrm>
      </p:grpSpPr>
      <p:sp>
        <p:nvSpPr>
          <p:cNvPr id="550" name="Google Shape;550;g54dda1946d_6_257:notes">
            <a:extLst>
              <a:ext uri="{FF2B5EF4-FFF2-40B4-BE49-F238E27FC236}">
                <a16:creationId xmlns:a16="http://schemas.microsoft.com/office/drawing/2014/main" id="{CFB4E67D-FC8B-C35F-3152-C27042E69E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4dda1946d_6_257:notes">
            <a:extLst>
              <a:ext uri="{FF2B5EF4-FFF2-40B4-BE49-F238E27FC236}">
                <a16:creationId xmlns:a16="http://schemas.microsoft.com/office/drawing/2014/main" id="{F1B4A72A-C0EF-5537-61F7-8623132C2D0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5762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a:extLst>
            <a:ext uri="{FF2B5EF4-FFF2-40B4-BE49-F238E27FC236}">
              <a16:creationId xmlns:a16="http://schemas.microsoft.com/office/drawing/2014/main" id="{E099427F-C622-66C8-55C4-3488A62DCFE0}"/>
            </a:ext>
          </a:extLst>
        </p:cNvPr>
        <p:cNvGrpSpPr/>
        <p:nvPr/>
      </p:nvGrpSpPr>
      <p:grpSpPr>
        <a:xfrm>
          <a:off x="0" y="0"/>
          <a:ext cx="0" cy="0"/>
          <a:chOff x="0" y="0"/>
          <a:chExt cx="0" cy="0"/>
        </a:xfrm>
      </p:grpSpPr>
      <p:sp>
        <p:nvSpPr>
          <p:cNvPr id="1067" name="Google Shape;1067;g54dda1946d_6_358:notes">
            <a:extLst>
              <a:ext uri="{FF2B5EF4-FFF2-40B4-BE49-F238E27FC236}">
                <a16:creationId xmlns:a16="http://schemas.microsoft.com/office/drawing/2014/main" id="{7280C792-D22F-9B78-CD9A-5CC8D7239A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54dda1946d_6_358:notes">
            <a:extLst>
              <a:ext uri="{FF2B5EF4-FFF2-40B4-BE49-F238E27FC236}">
                <a16:creationId xmlns:a16="http://schemas.microsoft.com/office/drawing/2014/main" id="{120FFC93-0573-0421-859E-DCFC3DC75B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659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a:extLst>
            <a:ext uri="{FF2B5EF4-FFF2-40B4-BE49-F238E27FC236}">
              <a16:creationId xmlns:a16="http://schemas.microsoft.com/office/drawing/2014/main" id="{C3F60120-E2DF-805C-2586-F0ED1F6F00CD}"/>
            </a:ext>
          </a:extLst>
        </p:cNvPr>
        <p:cNvGrpSpPr/>
        <p:nvPr/>
      </p:nvGrpSpPr>
      <p:grpSpPr>
        <a:xfrm>
          <a:off x="0" y="0"/>
          <a:ext cx="0" cy="0"/>
          <a:chOff x="0" y="0"/>
          <a:chExt cx="0" cy="0"/>
        </a:xfrm>
      </p:grpSpPr>
      <p:sp>
        <p:nvSpPr>
          <p:cNvPr id="550" name="Google Shape;550;g54dda1946d_6_257:notes">
            <a:extLst>
              <a:ext uri="{FF2B5EF4-FFF2-40B4-BE49-F238E27FC236}">
                <a16:creationId xmlns:a16="http://schemas.microsoft.com/office/drawing/2014/main" id="{09C4778D-C61F-A9F2-ED12-F35F93646B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4dda1946d_6_257:notes">
            <a:extLst>
              <a:ext uri="{FF2B5EF4-FFF2-40B4-BE49-F238E27FC236}">
                <a16:creationId xmlns:a16="http://schemas.microsoft.com/office/drawing/2014/main" id="{1B62BBE3-48EA-3689-EF2E-88C8D05F8A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606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a:extLst>
            <a:ext uri="{FF2B5EF4-FFF2-40B4-BE49-F238E27FC236}">
              <a16:creationId xmlns:a16="http://schemas.microsoft.com/office/drawing/2014/main" id="{6D24EB3F-E09A-B89E-A3EB-EF3023552EE6}"/>
            </a:ext>
          </a:extLst>
        </p:cNvPr>
        <p:cNvGrpSpPr/>
        <p:nvPr/>
      </p:nvGrpSpPr>
      <p:grpSpPr>
        <a:xfrm>
          <a:off x="0" y="0"/>
          <a:ext cx="0" cy="0"/>
          <a:chOff x="0" y="0"/>
          <a:chExt cx="0" cy="0"/>
        </a:xfrm>
      </p:grpSpPr>
      <p:sp>
        <p:nvSpPr>
          <p:cNvPr id="550" name="Google Shape;550;g54dda1946d_6_257:notes">
            <a:extLst>
              <a:ext uri="{FF2B5EF4-FFF2-40B4-BE49-F238E27FC236}">
                <a16:creationId xmlns:a16="http://schemas.microsoft.com/office/drawing/2014/main" id="{7F25FB7F-D099-2455-70F2-C713A062DD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4dda1946d_6_257:notes">
            <a:extLst>
              <a:ext uri="{FF2B5EF4-FFF2-40B4-BE49-F238E27FC236}">
                <a16:creationId xmlns:a16="http://schemas.microsoft.com/office/drawing/2014/main" id="{97090025-48D3-BA94-6F64-FEFEDBE1DF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943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a:extLst>
            <a:ext uri="{FF2B5EF4-FFF2-40B4-BE49-F238E27FC236}">
              <a16:creationId xmlns:a16="http://schemas.microsoft.com/office/drawing/2014/main" id="{394CED2C-7CDB-0526-DAF4-0C86747D8354}"/>
            </a:ext>
          </a:extLst>
        </p:cNvPr>
        <p:cNvGrpSpPr/>
        <p:nvPr/>
      </p:nvGrpSpPr>
      <p:grpSpPr>
        <a:xfrm>
          <a:off x="0" y="0"/>
          <a:ext cx="0" cy="0"/>
          <a:chOff x="0" y="0"/>
          <a:chExt cx="0" cy="0"/>
        </a:xfrm>
      </p:grpSpPr>
      <p:sp>
        <p:nvSpPr>
          <p:cNvPr id="550" name="Google Shape;550;g54dda1946d_6_257:notes">
            <a:extLst>
              <a:ext uri="{FF2B5EF4-FFF2-40B4-BE49-F238E27FC236}">
                <a16:creationId xmlns:a16="http://schemas.microsoft.com/office/drawing/2014/main" id="{8C9CA8A7-BB77-D974-40AF-99A24CEBEE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4dda1946d_6_257:notes">
            <a:extLst>
              <a:ext uri="{FF2B5EF4-FFF2-40B4-BE49-F238E27FC236}">
                <a16:creationId xmlns:a16="http://schemas.microsoft.com/office/drawing/2014/main" id="{96041DE7-F5B7-1415-F3FE-8F804E5B5F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635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a:extLst>
            <a:ext uri="{FF2B5EF4-FFF2-40B4-BE49-F238E27FC236}">
              <a16:creationId xmlns:a16="http://schemas.microsoft.com/office/drawing/2014/main" id="{B9CF5495-4200-CDE0-E78E-FC6BE16155C6}"/>
            </a:ext>
          </a:extLst>
        </p:cNvPr>
        <p:cNvGrpSpPr/>
        <p:nvPr/>
      </p:nvGrpSpPr>
      <p:grpSpPr>
        <a:xfrm>
          <a:off x="0" y="0"/>
          <a:ext cx="0" cy="0"/>
          <a:chOff x="0" y="0"/>
          <a:chExt cx="0" cy="0"/>
        </a:xfrm>
      </p:grpSpPr>
      <p:sp>
        <p:nvSpPr>
          <p:cNvPr id="1067" name="Google Shape;1067;g54dda1946d_6_358:notes">
            <a:extLst>
              <a:ext uri="{FF2B5EF4-FFF2-40B4-BE49-F238E27FC236}">
                <a16:creationId xmlns:a16="http://schemas.microsoft.com/office/drawing/2014/main" id="{042ADCFD-662C-644B-898B-12402E546A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54dda1946d_6_358:notes">
            <a:extLst>
              <a:ext uri="{FF2B5EF4-FFF2-40B4-BE49-F238E27FC236}">
                <a16:creationId xmlns:a16="http://schemas.microsoft.com/office/drawing/2014/main" id="{3E798958-2A45-F720-481B-308024CCB0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162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a:extLst>
            <a:ext uri="{FF2B5EF4-FFF2-40B4-BE49-F238E27FC236}">
              <a16:creationId xmlns:a16="http://schemas.microsoft.com/office/drawing/2014/main" id="{0315105D-C65D-B49E-2835-7980DF04F7F0}"/>
            </a:ext>
          </a:extLst>
        </p:cNvPr>
        <p:cNvGrpSpPr/>
        <p:nvPr/>
      </p:nvGrpSpPr>
      <p:grpSpPr>
        <a:xfrm>
          <a:off x="0" y="0"/>
          <a:ext cx="0" cy="0"/>
          <a:chOff x="0" y="0"/>
          <a:chExt cx="0" cy="0"/>
        </a:xfrm>
      </p:grpSpPr>
      <p:sp>
        <p:nvSpPr>
          <p:cNvPr id="550" name="Google Shape;550;g54dda1946d_6_257:notes">
            <a:extLst>
              <a:ext uri="{FF2B5EF4-FFF2-40B4-BE49-F238E27FC236}">
                <a16:creationId xmlns:a16="http://schemas.microsoft.com/office/drawing/2014/main" id="{D5A947BF-23BD-184A-754F-C2731B8F76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4dda1946d_6_257:notes">
            <a:extLst>
              <a:ext uri="{FF2B5EF4-FFF2-40B4-BE49-F238E27FC236}">
                <a16:creationId xmlns:a16="http://schemas.microsoft.com/office/drawing/2014/main" id="{CA8C593A-8D4F-F9C6-5DE3-73AF0A0ED5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117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a:extLst>
            <a:ext uri="{FF2B5EF4-FFF2-40B4-BE49-F238E27FC236}">
              <a16:creationId xmlns:a16="http://schemas.microsoft.com/office/drawing/2014/main" id="{C6F5E3DF-D2A1-3B81-A71E-45025056FF30}"/>
            </a:ext>
          </a:extLst>
        </p:cNvPr>
        <p:cNvGrpSpPr/>
        <p:nvPr/>
      </p:nvGrpSpPr>
      <p:grpSpPr>
        <a:xfrm>
          <a:off x="0" y="0"/>
          <a:ext cx="0" cy="0"/>
          <a:chOff x="0" y="0"/>
          <a:chExt cx="0" cy="0"/>
        </a:xfrm>
      </p:grpSpPr>
      <p:sp>
        <p:nvSpPr>
          <p:cNvPr id="973" name="Google Shape;973;g54ff9c4cb4_3_5:notes">
            <a:extLst>
              <a:ext uri="{FF2B5EF4-FFF2-40B4-BE49-F238E27FC236}">
                <a16:creationId xmlns:a16="http://schemas.microsoft.com/office/drawing/2014/main" id="{B6EC8BB1-87D1-9E82-7960-B659F5C888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54ff9c4cb4_3_5:notes">
            <a:extLst>
              <a:ext uri="{FF2B5EF4-FFF2-40B4-BE49-F238E27FC236}">
                <a16:creationId xmlns:a16="http://schemas.microsoft.com/office/drawing/2014/main" id="{029EFDE3-8CF1-CE96-373C-2BEB684838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84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05BD38-E423-E749-8032-E04FB29AB4F7}" type="slidenum">
              <a:rPr lang="en-US" smtClean="0"/>
              <a:t>6</a:t>
            </a:fld>
            <a:endParaRPr lang="en-US"/>
          </a:p>
        </p:txBody>
      </p:sp>
    </p:spTree>
    <p:extLst>
      <p:ext uri="{BB962C8B-B14F-4D97-AF65-F5344CB8AC3E}">
        <p14:creationId xmlns:p14="http://schemas.microsoft.com/office/powerpoint/2010/main" val="3334811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185B3-C184-9255-07D6-1863718D1C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692E3B-5778-580A-8C2F-929E99C75B8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164439E-2D9D-D362-C2D9-8B2A37B78D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10B326-7FA6-C413-E0D6-D902F06A9332}"/>
              </a:ext>
            </a:extLst>
          </p:cNvPr>
          <p:cNvSpPr>
            <a:spLocks noGrp="1"/>
          </p:cNvSpPr>
          <p:nvPr>
            <p:ph type="sldNum" sz="quarter" idx="5"/>
          </p:nvPr>
        </p:nvSpPr>
        <p:spPr/>
        <p:txBody>
          <a:bodyPr/>
          <a:lstStyle/>
          <a:p>
            <a:fld id="{5605BD38-E423-E749-8032-E04FB29AB4F7}" type="slidenum">
              <a:rPr lang="en-US" smtClean="0"/>
              <a:t>7</a:t>
            </a:fld>
            <a:endParaRPr lang="en-US"/>
          </a:p>
        </p:txBody>
      </p:sp>
    </p:spTree>
    <p:extLst>
      <p:ext uri="{BB962C8B-B14F-4D97-AF65-F5344CB8AC3E}">
        <p14:creationId xmlns:p14="http://schemas.microsoft.com/office/powerpoint/2010/main" val="1616616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a:extLst>
            <a:ext uri="{FF2B5EF4-FFF2-40B4-BE49-F238E27FC236}">
              <a16:creationId xmlns:a16="http://schemas.microsoft.com/office/drawing/2014/main" id="{26DB98B5-1094-4885-9784-F42EC4EF9AC1}"/>
            </a:ext>
          </a:extLst>
        </p:cNvPr>
        <p:cNvGrpSpPr/>
        <p:nvPr/>
      </p:nvGrpSpPr>
      <p:grpSpPr>
        <a:xfrm>
          <a:off x="0" y="0"/>
          <a:ext cx="0" cy="0"/>
          <a:chOff x="0" y="0"/>
          <a:chExt cx="0" cy="0"/>
        </a:xfrm>
      </p:grpSpPr>
      <p:sp>
        <p:nvSpPr>
          <p:cNvPr id="550" name="Google Shape;550;g54dda1946d_6_257:notes">
            <a:extLst>
              <a:ext uri="{FF2B5EF4-FFF2-40B4-BE49-F238E27FC236}">
                <a16:creationId xmlns:a16="http://schemas.microsoft.com/office/drawing/2014/main" id="{7686C303-2FEE-7DAC-C259-313C256D7B2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4dda1946d_6_257:notes">
            <a:extLst>
              <a:ext uri="{FF2B5EF4-FFF2-40B4-BE49-F238E27FC236}">
                <a16:creationId xmlns:a16="http://schemas.microsoft.com/office/drawing/2014/main" id="{57858CCF-5FCE-1804-071F-5B3404886A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528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a:extLst>
            <a:ext uri="{FF2B5EF4-FFF2-40B4-BE49-F238E27FC236}">
              <a16:creationId xmlns:a16="http://schemas.microsoft.com/office/drawing/2014/main" id="{0DBAA456-D498-6159-33D2-FC65ABE1C989}"/>
            </a:ext>
          </a:extLst>
        </p:cNvPr>
        <p:cNvGrpSpPr/>
        <p:nvPr/>
      </p:nvGrpSpPr>
      <p:grpSpPr>
        <a:xfrm>
          <a:off x="0" y="0"/>
          <a:ext cx="0" cy="0"/>
          <a:chOff x="0" y="0"/>
          <a:chExt cx="0" cy="0"/>
        </a:xfrm>
      </p:grpSpPr>
      <p:sp>
        <p:nvSpPr>
          <p:cNvPr id="550" name="Google Shape;550;g54dda1946d_6_257:notes">
            <a:extLst>
              <a:ext uri="{FF2B5EF4-FFF2-40B4-BE49-F238E27FC236}">
                <a16:creationId xmlns:a16="http://schemas.microsoft.com/office/drawing/2014/main" id="{4506ECF6-9EA6-0EF1-A09E-C435334DEF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4dda1946d_6_257:notes">
            <a:extLst>
              <a:ext uri="{FF2B5EF4-FFF2-40B4-BE49-F238E27FC236}">
                <a16:creationId xmlns:a16="http://schemas.microsoft.com/office/drawing/2014/main" id="{CEC4B291-5C14-D0C2-7277-0A48825890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959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94075" y="1119250"/>
            <a:ext cx="4371000" cy="240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401375" y="3695341"/>
            <a:ext cx="2756400" cy="70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861625" y="-120072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1991650" y="1354713"/>
            <a:ext cx="5183700" cy="17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0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7"/>
          <p:cNvSpPr txBox="1">
            <a:spLocks noGrp="1"/>
          </p:cNvSpPr>
          <p:nvPr>
            <p:ph type="subTitle" idx="1"/>
          </p:nvPr>
        </p:nvSpPr>
        <p:spPr>
          <a:xfrm>
            <a:off x="2147050" y="3014563"/>
            <a:ext cx="4872900" cy="80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 name="Google Shape;41;p7"/>
          <p:cNvSpPr/>
          <p:nvPr/>
        </p:nvSpPr>
        <p:spPr>
          <a:xfrm>
            <a:off x="-617962" y="43267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7"/>
          <p:cNvGrpSpPr/>
          <p:nvPr/>
        </p:nvGrpSpPr>
        <p:grpSpPr>
          <a:xfrm rot="10800000">
            <a:off x="2574011" y="3989325"/>
            <a:ext cx="3995951" cy="564600"/>
            <a:chOff x="1524913" y="922950"/>
            <a:chExt cx="6094175" cy="564600"/>
          </a:xfrm>
        </p:grpSpPr>
        <p:cxnSp>
          <p:nvCxnSpPr>
            <p:cNvPr id="43" name="Google Shape;43;p7"/>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44" name="Google Shape;44;p7"/>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45" name="Google Shape;45;p7"/>
          <p:cNvGrpSpPr/>
          <p:nvPr/>
        </p:nvGrpSpPr>
        <p:grpSpPr>
          <a:xfrm>
            <a:off x="2574011" y="589575"/>
            <a:ext cx="3995951" cy="564600"/>
            <a:chOff x="1524913" y="922950"/>
            <a:chExt cx="6094175" cy="564600"/>
          </a:xfrm>
        </p:grpSpPr>
        <p:cxnSp>
          <p:nvCxnSpPr>
            <p:cNvPr id="46" name="Google Shape;46;p7"/>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47" name="Google Shape;47;p7"/>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
        <p:nvSpPr>
          <p:cNvPr id="48" name="Google Shape;48;p7"/>
          <p:cNvSpPr/>
          <p:nvPr/>
        </p:nvSpPr>
        <p:spPr>
          <a:xfrm>
            <a:off x="7988313" y="-11625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795938" y="1474613"/>
            <a:ext cx="3898200" cy="1551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5" name="Google Shape;55;p9"/>
          <p:cNvSpPr txBox="1">
            <a:spLocks noGrp="1"/>
          </p:cNvSpPr>
          <p:nvPr>
            <p:ph type="subTitle" idx="1"/>
          </p:nvPr>
        </p:nvSpPr>
        <p:spPr>
          <a:xfrm>
            <a:off x="795950" y="3096788"/>
            <a:ext cx="3898200" cy="57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Barlow"/>
                <a:ea typeface="Barlow"/>
                <a:cs typeface="Barlow"/>
                <a:sym typeface="Barlow"/>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6" name="Google Shape;56;p9"/>
          <p:cNvSpPr/>
          <p:nvPr/>
        </p:nvSpPr>
        <p:spPr>
          <a:xfrm>
            <a:off x="8427725" y="-64895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a:off x="-1206000" y="138214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8430450" y="36025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2"/>
        <p:cNvGrpSpPr/>
        <p:nvPr/>
      </p:nvGrpSpPr>
      <p:grpSpPr>
        <a:xfrm>
          <a:off x="0" y="0"/>
          <a:ext cx="0" cy="0"/>
          <a:chOff x="0" y="0"/>
          <a:chExt cx="0" cy="0"/>
        </a:xfrm>
      </p:grpSpPr>
      <p:sp>
        <p:nvSpPr>
          <p:cNvPr id="83" name="Google Shape;83;p14"/>
          <p:cNvSpPr txBox="1">
            <a:spLocks noGrp="1"/>
          </p:cNvSpPr>
          <p:nvPr>
            <p:ph type="title"/>
          </p:nvPr>
        </p:nvSpPr>
        <p:spPr>
          <a:xfrm>
            <a:off x="3798925" y="3022044"/>
            <a:ext cx="43602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4"/>
          <p:cNvSpPr txBox="1">
            <a:spLocks noGrp="1"/>
          </p:cNvSpPr>
          <p:nvPr>
            <p:ph type="subTitle" idx="1"/>
          </p:nvPr>
        </p:nvSpPr>
        <p:spPr>
          <a:xfrm>
            <a:off x="3798925" y="1589556"/>
            <a:ext cx="4784100" cy="127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900" i="1"/>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5" name="Google Shape;85;p14"/>
          <p:cNvSpPr/>
          <p:nvPr/>
        </p:nvSpPr>
        <p:spPr>
          <a:xfrm>
            <a:off x="7744650" y="36025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32">
    <p:spTree>
      <p:nvGrpSpPr>
        <p:cNvPr id="1" name="Shape 213"/>
        <p:cNvGrpSpPr/>
        <p:nvPr/>
      </p:nvGrpSpPr>
      <p:grpSpPr>
        <a:xfrm>
          <a:off x="0" y="0"/>
          <a:ext cx="0" cy="0"/>
          <a:chOff x="0" y="0"/>
          <a:chExt cx="0" cy="0"/>
        </a:xfrm>
      </p:grpSpPr>
      <p:sp>
        <p:nvSpPr>
          <p:cNvPr id="214" name="Google Shape;214;p38"/>
          <p:cNvSpPr/>
          <p:nvPr/>
        </p:nvSpPr>
        <p:spPr>
          <a:xfrm>
            <a:off x="-617962" y="43267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38"/>
          <p:cNvGrpSpPr/>
          <p:nvPr/>
        </p:nvGrpSpPr>
        <p:grpSpPr>
          <a:xfrm rot="10800000">
            <a:off x="2574011" y="4162663"/>
            <a:ext cx="3995951" cy="564600"/>
            <a:chOff x="1524913" y="922950"/>
            <a:chExt cx="6094175" cy="564600"/>
          </a:xfrm>
        </p:grpSpPr>
        <p:cxnSp>
          <p:nvCxnSpPr>
            <p:cNvPr id="216" name="Google Shape;216;p3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17" name="Google Shape;217;p3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grpSp>
        <p:nvGrpSpPr>
          <p:cNvPr id="218" name="Google Shape;218;p38"/>
          <p:cNvGrpSpPr/>
          <p:nvPr/>
        </p:nvGrpSpPr>
        <p:grpSpPr>
          <a:xfrm>
            <a:off x="2574011" y="762913"/>
            <a:ext cx="3995951" cy="564600"/>
            <a:chOff x="1524913" y="922950"/>
            <a:chExt cx="6094175" cy="564600"/>
          </a:xfrm>
        </p:grpSpPr>
        <p:cxnSp>
          <p:nvCxnSpPr>
            <p:cNvPr id="219" name="Google Shape;219;p38"/>
            <p:cNvCxnSpPr/>
            <p:nvPr/>
          </p:nvCxnSpPr>
          <p:spPr>
            <a:xfrm rot="10800000" flipH="1">
              <a:off x="1524913" y="922950"/>
              <a:ext cx="2916000" cy="564600"/>
            </a:xfrm>
            <a:prstGeom prst="curvedConnector3">
              <a:avLst>
                <a:gd name="adj1" fmla="val 50000"/>
              </a:avLst>
            </a:prstGeom>
            <a:noFill/>
            <a:ln w="19050" cap="flat" cmpd="sng">
              <a:solidFill>
                <a:schemeClr val="accent1"/>
              </a:solidFill>
              <a:prstDash val="solid"/>
              <a:round/>
              <a:headEnd type="none" w="med" len="med"/>
              <a:tailEnd type="none" w="med" len="med"/>
            </a:ln>
          </p:spPr>
        </p:cxnSp>
        <p:cxnSp>
          <p:nvCxnSpPr>
            <p:cNvPr id="220" name="Google Shape;220;p38"/>
            <p:cNvCxnSpPr/>
            <p:nvPr/>
          </p:nvCxnSpPr>
          <p:spPr>
            <a:xfrm rot="10800000">
              <a:off x="4437888" y="923225"/>
              <a:ext cx="3181200" cy="563400"/>
            </a:xfrm>
            <a:prstGeom prst="curvedConnector3">
              <a:avLst>
                <a:gd name="adj1" fmla="val 50000"/>
              </a:avLst>
            </a:prstGeom>
            <a:noFill/>
            <a:ln w="19050" cap="flat" cmpd="sng">
              <a:solidFill>
                <a:schemeClr val="accent1"/>
              </a:solidFill>
              <a:prstDash val="solid"/>
              <a:round/>
              <a:headEnd type="none" w="med" len="med"/>
              <a:tailEnd type="none" w="med" len="med"/>
            </a:ln>
          </p:spPr>
        </p:cxnSp>
      </p:grpSp>
      <p:sp>
        <p:nvSpPr>
          <p:cNvPr id="221" name="Google Shape;221;p38"/>
          <p:cNvSpPr/>
          <p:nvPr/>
        </p:nvSpPr>
        <p:spPr>
          <a:xfrm>
            <a:off x="7988313" y="-1162501"/>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CUSTOM_32_1">
    <p:spTree>
      <p:nvGrpSpPr>
        <p:cNvPr id="1" name="Shape 222"/>
        <p:cNvGrpSpPr/>
        <p:nvPr/>
      </p:nvGrpSpPr>
      <p:grpSpPr>
        <a:xfrm>
          <a:off x="0" y="0"/>
          <a:ext cx="0" cy="0"/>
          <a:chOff x="0" y="0"/>
          <a:chExt cx="0" cy="0"/>
        </a:xfrm>
      </p:grpSpPr>
      <p:sp>
        <p:nvSpPr>
          <p:cNvPr id="223" name="Google Shape;223;p39"/>
          <p:cNvSpPr/>
          <p:nvPr/>
        </p:nvSpPr>
        <p:spPr>
          <a:xfrm>
            <a:off x="576927" y="412524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9"/>
          <p:cNvSpPr/>
          <p:nvPr/>
        </p:nvSpPr>
        <p:spPr>
          <a:xfrm>
            <a:off x="6812003" y="-1074856"/>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5" name="Google Shape;225;p39"/>
          <p:cNvCxnSpPr/>
          <p:nvPr/>
        </p:nvCxnSpPr>
        <p:spPr>
          <a:xfrm>
            <a:off x="2572500" y="4748213"/>
            <a:ext cx="3999000" cy="0"/>
          </a:xfrm>
          <a:prstGeom prst="straightConnector1">
            <a:avLst/>
          </a:prstGeom>
          <a:noFill/>
          <a:ln w="19050" cap="flat" cmpd="sng">
            <a:solidFill>
              <a:schemeClr val="accent1"/>
            </a:solidFill>
            <a:prstDash val="solid"/>
            <a:round/>
            <a:headEnd type="none" w="med" len="med"/>
            <a:tailEnd type="none" w="med" len="med"/>
          </a:ln>
        </p:spPr>
      </p:cxnSp>
      <p:cxnSp>
        <p:nvCxnSpPr>
          <p:cNvPr id="226" name="Google Shape;226;p39"/>
          <p:cNvCxnSpPr/>
          <p:nvPr/>
        </p:nvCxnSpPr>
        <p:spPr>
          <a:xfrm>
            <a:off x="2572500" y="374619"/>
            <a:ext cx="39990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1_Title and six columns">
    <p:spTree>
      <p:nvGrpSpPr>
        <p:cNvPr id="1" name="Shape 354"/>
        <p:cNvGrpSpPr/>
        <p:nvPr/>
      </p:nvGrpSpPr>
      <p:grpSpPr>
        <a:xfrm>
          <a:off x="0" y="0"/>
          <a:ext cx="0" cy="0"/>
          <a:chOff x="0" y="0"/>
          <a:chExt cx="0" cy="0"/>
        </a:xfrm>
      </p:grpSpPr>
      <p:sp>
        <p:nvSpPr>
          <p:cNvPr id="355" name="Google Shape;35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6" name="Google Shape;356;p22"/>
          <p:cNvSpPr txBox="1">
            <a:spLocks noGrp="1"/>
          </p:cNvSpPr>
          <p:nvPr>
            <p:ph type="subTitle" idx="1"/>
          </p:nvPr>
        </p:nvSpPr>
        <p:spPr>
          <a:xfrm>
            <a:off x="719988" y="1893150"/>
            <a:ext cx="2253000" cy="94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7" name="Google Shape;357;p22"/>
          <p:cNvSpPr txBox="1">
            <a:spLocks noGrp="1"/>
          </p:cNvSpPr>
          <p:nvPr>
            <p:ph type="subTitle" idx="2"/>
          </p:nvPr>
        </p:nvSpPr>
        <p:spPr>
          <a:xfrm>
            <a:off x="3356309" y="1893150"/>
            <a:ext cx="2253000" cy="94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8" name="Google Shape;358;p22"/>
          <p:cNvSpPr txBox="1">
            <a:spLocks noGrp="1"/>
          </p:cNvSpPr>
          <p:nvPr>
            <p:ph type="subTitle" idx="3"/>
          </p:nvPr>
        </p:nvSpPr>
        <p:spPr>
          <a:xfrm>
            <a:off x="728875" y="3427400"/>
            <a:ext cx="2253000" cy="109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59" name="Google Shape;359;p22"/>
          <p:cNvSpPr txBox="1">
            <a:spLocks noGrp="1"/>
          </p:cNvSpPr>
          <p:nvPr>
            <p:ph type="subTitle" idx="4"/>
          </p:nvPr>
        </p:nvSpPr>
        <p:spPr>
          <a:xfrm>
            <a:off x="3365202" y="3427399"/>
            <a:ext cx="2253000" cy="94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0" name="Google Shape;360;p22"/>
          <p:cNvSpPr txBox="1">
            <a:spLocks noGrp="1"/>
          </p:cNvSpPr>
          <p:nvPr>
            <p:ph type="subTitle" idx="5"/>
          </p:nvPr>
        </p:nvSpPr>
        <p:spPr>
          <a:xfrm>
            <a:off x="5991900" y="1893150"/>
            <a:ext cx="2343300" cy="94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1" name="Google Shape;361;p22"/>
          <p:cNvSpPr txBox="1">
            <a:spLocks noGrp="1"/>
          </p:cNvSpPr>
          <p:nvPr>
            <p:ph type="subTitle" idx="6"/>
          </p:nvPr>
        </p:nvSpPr>
        <p:spPr>
          <a:xfrm>
            <a:off x="6000786" y="3427399"/>
            <a:ext cx="2253000" cy="94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2" name="Google Shape;362;p22"/>
          <p:cNvSpPr txBox="1">
            <a:spLocks noGrp="1"/>
          </p:cNvSpPr>
          <p:nvPr>
            <p:ph type="subTitle" idx="7"/>
          </p:nvPr>
        </p:nvSpPr>
        <p:spPr>
          <a:xfrm>
            <a:off x="710400" y="1532200"/>
            <a:ext cx="2262600" cy="43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63" name="Google Shape;363;p22"/>
          <p:cNvSpPr txBox="1">
            <a:spLocks noGrp="1"/>
          </p:cNvSpPr>
          <p:nvPr>
            <p:ph type="subTitle" idx="8"/>
          </p:nvPr>
        </p:nvSpPr>
        <p:spPr>
          <a:xfrm>
            <a:off x="3346350" y="1532200"/>
            <a:ext cx="2262900" cy="43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64" name="Google Shape;364;p22"/>
          <p:cNvSpPr txBox="1">
            <a:spLocks noGrp="1"/>
          </p:cNvSpPr>
          <p:nvPr>
            <p:ph type="subTitle" idx="9"/>
          </p:nvPr>
        </p:nvSpPr>
        <p:spPr>
          <a:xfrm>
            <a:off x="6001500" y="1532200"/>
            <a:ext cx="2234700" cy="43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65" name="Google Shape;365;p22"/>
          <p:cNvSpPr txBox="1">
            <a:spLocks noGrp="1"/>
          </p:cNvSpPr>
          <p:nvPr>
            <p:ph type="subTitle" idx="13"/>
          </p:nvPr>
        </p:nvSpPr>
        <p:spPr>
          <a:xfrm>
            <a:off x="719331" y="3034425"/>
            <a:ext cx="2262600" cy="43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66" name="Google Shape;366;p22"/>
          <p:cNvSpPr txBox="1">
            <a:spLocks noGrp="1"/>
          </p:cNvSpPr>
          <p:nvPr>
            <p:ph type="subTitle" idx="14"/>
          </p:nvPr>
        </p:nvSpPr>
        <p:spPr>
          <a:xfrm>
            <a:off x="3355282" y="3034477"/>
            <a:ext cx="2262900" cy="43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367" name="Google Shape;367;p22"/>
          <p:cNvSpPr txBox="1">
            <a:spLocks noGrp="1"/>
          </p:cNvSpPr>
          <p:nvPr>
            <p:ph type="subTitle" idx="15"/>
          </p:nvPr>
        </p:nvSpPr>
        <p:spPr>
          <a:xfrm>
            <a:off x="6010321" y="3034425"/>
            <a:ext cx="2234700" cy="436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Font typeface="Raleway"/>
              <a:buNone/>
              <a:defRPr sz="1800">
                <a:solidFill>
                  <a:schemeClr val="accent4"/>
                </a:solidFill>
                <a:latin typeface="Raleway Black"/>
                <a:ea typeface="Raleway Black"/>
                <a:cs typeface="Raleway Black"/>
                <a:sym typeface="Raleway Black"/>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grpSp>
        <p:nvGrpSpPr>
          <p:cNvPr id="368" name="Google Shape;368;p22"/>
          <p:cNvGrpSpPr/>
          <p:nvPr/>
        </p:nvGrpSpPr>
        <p:grpSpPr>
          <a:xfrm>
            <a:off x="75773" y="802442"/>
            <a:ext cx="8970587" cy="4295008"/>
            <a:chOff x="75773" y="802442"/>
            <a:chExt cx="8970587" cy="4295008"/>
          </a:xfrm>
        </p:grpSpPr>
        <p:sp>
          <p:nvSpPr>
            <p:cNvPr id="369" name="Google Shape;369;p22"/>
            <p:cNvSpPr/>
            <p:nvPr/>
          </p:nvSpPr>
          <p:spPr>
            <a:xfrm rot="10800000" flipH="1">
              <a:off x="398275" y="4717340"/>
              <a:ext cx="380110" cy="38011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0" name="Google Shape;370;p22"/>
            <p:cNvSpPr/>
            <p:nvPr/>
          </p:nvSpPr>
          <p:spPr>
            <a:xfrm rot="10800000" flipH="1">
              <a:off x="1007975" y="4570623"/>
              <a:ext cx="229623" cy="22962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1" name="Google Shape;371;p22"/>
            <p:cNvSpPr/>
            <p:nvPr/>
          </p:nvSpPr>
          <p:spPr>
            <a:xfrm rot="10800000" flipH="1">
              <a:off x="75773" y="4611605"/>
              <a:ext cx="147893" cy="147893"/>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2" name="Google Shape;372;p22"/>
            <p:cNvSpPr/>
            <p:nvPr/>
          </p:nvSpPr>
          <p:spPr>
            <a:xfrm rot="10800000" flipH="1">
              <a:off x="8666250" y="2548865"/>
              <a:ext cx="380110" cy="380110"/>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3" name="Google Shape;373;p22"/>
            <p:cNvSpPr/>
            <p:nvPr/>
          </p:nvSpPr>
          <p:spPr>
            <a:xfrm rot="10800000" flipH="1">
              <a:off x="8570775" y="802442"/>
              <a:ext cx="201082" cy="201082"/>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74" name="Google Shape;374;p22"/>
          <p:cNvGrpSpPr/>
          <p:nvPr/>
        </p:nvGrpSpPr>
        <p:grpSpPr>
          <a:xfrm>
            <a:off x="-182396" y="-1526752"/>
            <a:ext cx="9513069" cy="8791627"/>
            <a:chOff x="-182396" y="-1526752"/>
            <a:chExt cx="9513069" cy="8791627"/>
          </a:xfrm>
        </p:grpSpPr>
        <p:sp>
          <p:nvSpPr>
            <p:cNvPr id="375" name="Google Shape;375;p22"/>
            <p:cNvSpPr/>
            <p:nvPr/>
          </p:nvSpPr>
          <p:spPr>
            <a:xfrm rot="10800000">
              <a:off x="-182396" y="-1526752"/>
              <a:ext cx="2069345" cy="2066251"/>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6" name="Google Shape;376;p22"/>
            <p:cNvSpPr/>
            <p:nvPr/>
          </p:nvSpPr>
          <p:spPr>
            <a:xfrm rot="10800000">
              <a:off x="6702476" y="4640597"/>
              <a:ext cx="2628198" cy="262427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77" name="Google Shape;377;p22"/>
            <p:cNvGrpSpPr/>
            <p:nvPr/>
          </p:nvGrpSpPr>
          <p:grpSpPr>
            <a:xfrm>
              <a:off x="1186718" y="35391"/>
              <a:ext cx="945222" cy="319917"/>
              <a:chOff x="1608712" y="575096"/>
              <a:chExt cx="670466" cy="226924"/>
            </a:xfrm>
          </p:grpSpPr>
          <p:sp>
            <p:nvSpPr>
              <p:cNvPr id="378" name="Google Shape;378;p22"/>
              <p:cNvSpPr/>
              <p:nvPr/>
            </p:nvSpPr>
            <p:spPr>
              <a:xfrm>
                <a:off x="176343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9" name="Google Shape;379;p22"/>
              <p:cNvSpPr/>
              <p:nvPr/>
            </p:nvSpPr>
            <p:spPr>
              <a:xfrm>
                <a:off x="1608712"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0" name="Google Shape;380;p22"/>
              <p:cNvSpPr/>
              <p:nvPr/>
            </p:nvSpPr>
            <p:spPr>
              <a:xfrm>
                <a:off x="1918157"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1" name="Google Shape;381;p22"/>
              <p:cNvSpPr/>
              <p:nvPr/>
            </p:nvSpPr>
            <p:spPr>
              <a:xfrm>
                <a:off x="1763436"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2" name="Google Shape;382;p22"/>
              <p:cNvSpPr/>
              <p:nvPr/>
            </p:nvSpPr>
            <p:spPr>
              <a:xfrm>
                <a:off x="206256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3" name="Google Shape;383;p22"/>
              <p:cNvSpPr/>
              <p:nvPr/>
            </p:nvSpPr>
            <p:spPr>
              <a:xfrm>
                <a:off x="1907840"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4" name="Google Shape;384;p22"/>
              <p:cNvSpPr/>
              <p:nvPr/>
            </p:nvSpPr>
            <p:spPr>
              <a:xfrm>
                <a:off x="221728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85" name="Google Shape;385;p22"/>
              <p:cNvSpPr/>
              <p:nvPr/>
            </p:nvSpPr>
            <p:spPr>
              <a:xfrm>
                <a:off x="2062564"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915264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01"/>
        <p:cNvGrpSpPr/>
        <p:nvPr/>
      </p:nvGrpSpPr>
      <p:grpSpPr>
        <a:xfrm>
          <a:off x="0" y="0"/>
          <a:ext cx="0" cy="0"/>
          <a:chOff x="0" y="0"/>
          <a:chExt cx="0" cy="0"/>
        </a:xfrm>
      </p:grpSpPr>
      <p:sp>
        <p:nvSpPr>
          <p:cNvPr id="202" name="Google Shape;202;p15"/>
          <p:cNvSpPr txBox="1">
            <a:spLocks noGrp="1"/>
          </p:cNvSpPr>
          <p:nvPr>
            <p:ph type="title"/>
          </p:nvPr>
        </p:nvSpPr>
        <p:spPr>
          <a:xfrm>
            <a:off x="720000" y="1093600"/>
            <a:ext cx="3703500" cy="165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b="0">
                <a:latin typeface="Raleway Black"/>
                <a:ea typeface="Raleway Black"/>
                <a:cs typeface="Raleway Black"/>
                <a:sym typeface="Raleway Blac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3" name="Google Shape;203;p15"/>
          <p:cNvSpPr txBox="1">
            <a:spLocks noGrp="1"/>
          </p:cNvSpPr>
          <p:nvPr>
            <p:ph type="subTitle" idx="1"/>
          </p:nvPr>
        </p:nvSpPr>
        <p:spPr>
          <a:xfrm>
            <a:off x="720000" y="3047550"/>
            <a:ext cx="3703500" cy="798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4" name="Google Shape;204;p15"/>
          <p:cNvSpPr>
            <a:spLocks noGrp="1"/>
          </p:cNvSpPr>
          <p:nvPr>
            <p:ph type="pic" idx="2"/>
          </p:nvPr>
        </p:nvSpPr>
        <p:spPr>
          <a:xfrm>
            <a:off x="5273100" y="533863"/>
            <a:ext cx="2910000" cy="4075800"/>
          </a:xfrm>
          <a:prstGeom prst="rect">
            <a:avLst/>
          </a:prstGeom>
          <a:noFill/>
          <a:ln>
            <a:noFill/>
          </a:ln>
        </p:spPr>
      </p:sp>
      <p:grpSp>
        <p:nvGrpSpPr>
          <p:cNvPr id="205" name="Google Shape;205;p15"/>
          <p:cNvGrpSpPr/>
          <p:nvPr/>
        </p:nvGrpSpPr>
        <p:grpSpPr>
          <a:xfrm>
            <a:off x="23157" y="3778945"/>
            <a:ext cx="1016303" cy="1287803"/>
            <a:chOff x="5625948" y="2664019"/>
            <a:chExt cx="1016303" cy="1287803"/>
          </a:xfrm>
        </p:grpSpPr>
        <p:sp>
          <p:nvSpPr>
            <p:cNvPr id="206" name="Google Shape;206;p15"/>
            <p:cNvSpPr/>
            <p:nvPr/>
          </p:nvSpPr>
          <p:spPr>
            <a:xfrm flipH="1">
              <a:off x="5894547" y="3012066"/>
              <a:ext cx="650100" cy="7221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flipH="1">
              <a:off x="5625948" y="2664019"/>
              <a:ext cx="313500" cy="3480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flipH="1">
              <a:off x="6424750" y="3710322"/>
              <a:ext cx="217500" cy="2415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7563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p:txBody>
          <a:bodyPr/>
          <a:lstStyle/>
          <a:p>
            <a:fld id="{48913E51-B7F7-4C24-B8E3-5471755DC0E0}" type="datetime1">
              <a:rPr lang="en-US" smtClean="0"/>
              <a:t>11/7/24</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273BAE12-D270-459D-897B-6833652BB167}" type="slidenum">
              <a:rPr lang="en-US" smtClean="0"/>
              <a:t>‹#›</a:t>
            </a:fld>
            <a:endParaRPr lang="en-US"/>
          </a:p>
        </p:txBody>
      </p:sp>
    </p:spTree>
    <p:extLst>
      <p:ext uri="{BB962C8B-B14F-4D97-AF65-F5344CB8AC3E}">
        <p14:creationId xmlns:p14="http://schemas.microsoft.com/office/powerpoint/2010/main" val="741711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800"/>
              <a:buFont typeface="Sora"/>
              <a:buNone/>
              <a:defRPr sz="2800" b="1">
                <a:solidFill>
                  <a:schemeClr val="dk1"/>
                </a:solidFill>
                <a:latin typeface="Sora"/>
                <a:ea typeface="Sora"/>
                <a:cs typeface="Sora"/>
                <a:sym typeface="Sora"/>
              </a:defRPr>
            </a:lvl1pPr>
            <a:lvl2pPr lvl="1" rtl="0">
              <a:spcBef>
                <a:spcPts val="0"/>
              </a:spcBef>
              <a:spcAft>
                <a:spcPts val="0"/>
              </a:spcAft>
              <a:buClr>
                <a:schemeClr val="dk1"/>
              </a:buClr>
              <a:buSzPts val="2800"/>
              <a:buFont typeface="Sora"/>
              <a:buNone/>
              <a:defRPr sz="2800" b="1">
                <a:solidFill>
                  <a:schemeClr val="dk1"/>
                </a:solidFill>
                <a:latin typeface="Sora"/>
                <a:ea typeface="Sora"/>
                <a:cs typeface="Sora"/>
                <a:sym typeface="Sora"/>
              </a:defRPr>
            </a:lvl2pPr>
            <a:lvl3pPr lvl="2" rtl="0">
              <a:spcBef>
                <a:spcPts val="0"/>
              </a:spcBef>
              <a:spcAft>
                <a:spcPts val="0"/>
              </a:spcAft>
              <a:buClr>
                <a:schemeClr val="dk1"/>
              </a:buClr>
              <a:buSzPts val="2800"/>
              <a:buFont typeface="Sora"/>
              <a:buNone/>
              <a:defRPr sz="2800" b="1">
                <a:solidFill>
                  <a:schemeClr val="dk1"/>
                </a:solidFill>
                <a:latin typeface="Sora"/>
                <a:ea typeface="Sora"/>
                <a:cs typeface="Sora"/>
                <a:sym typeface="Sora"/>
              </a:defRPr>
            </a:lvl3pPr>
            <a:lvl4pPr lvl="3" rtl="0">
              <a:spcBef>
                <a:spcPts val="0"/>
              </a:spcBef>
              <a:spcAft>
                <a:spcPts val="0"/>
              </a:spcAft>
              <a:buClr>
                <a:schemeClr val="dk1"/>
              </a:buClr>
              <a:buSzPts val="2800"/>
              <a:buFont typeface="Sora"/>
              <a:buNone/>
              <a:defRPr sz="2800" b="1">
                <a:solidFill>
                  <a:schemeClr val="dk1"/>
                </a:solidFill>
                <a:latin typeface="Sora"/>
                <a:ea typeface="Sora"/>
                <a:cs typeface="Sora"/>
                <a:sym typeface="Sora"/>
              </a:defRPr>
            </a:lvl4pPr>
            <a:lvl5pPr lvl="4" rtl="0">
              <a:spcBef>
                <a:spcPts val="0"/>
              </a:spcBef>
              <a:spcAft>
                <a:spcPts val="0"/>
              </a:spcAft>
              <a:buClr>
                <a:schemeClr val="dk1"/>
              </a:buClr>
              <a:buSzPts val="2800"/>
              <a:buFont typeface="Sora"/>
              <a:buNone/>
              <a:defRPr sz="2800" b="1">
                <a:solidFill>
                  <a:schemeClr val="dk1"/>
                </a:solidFill>
                <a:latin typeface="Sora"/>
                <a:ea typeface="Sora"/>
                <a:cs typeface="Sora"/>
                <a:sym typeface="Sora"/>
              </a:defRPr>
            </a:lvl5pPr>
            <a:lvl6pPr lvl="5" rtl="0">
              <a:spcBef>
                <a:spcPts val="0"/>
              </a:spcBef>
              <a:spcAft>
                <a:spcPts val="0"/>
              </a:spcAft>
              <a:buClr>
                <a:schemeClr val="dk1"/>
              </a:buClr>
              <a:buSzPts val="2800"/>
              <a:buFont typeface="Sora"/>
              <a:buNone/>
              <a:defRPr sz="2800" b="1">
                <a:solidFill>
                  <a:schemeClr val="dk1"/>
                </a:solidFill>
                <a:latin typeface="Sora"/>
                <a:ea typeface="Sora"/>
                <a:cs typeface="Sora"/>
                <a:sym typeface="Sora"/>
              </a:defRPr>
            </a:lvl6pPr>
            <a:lvl7pPr lvl="6" rtl="0">
              <a:spcBef>
                <a:spcPts val="0"/>
              </a:spcBef>
              <a:spcAft>
                <a:spcPts val="0"/>
              </a:spcAft>
              <a:buClr>
                <a:schemeClr val="dk1"/>
              </a:buClr>
              <a:buSzPts val="2800"/>
              <a:buFont typeface="Sora"/>
              <a:buNone/>
              <a:defRPr sz="2800" b="1">
                <a:solidFill>
                  <a:schemeClr val="dk1"/>
                </a:solidFill>
                <a:latin typeface="Sora"/>
                <a:ea typeface="Sora"/>
                <a:cs typeface="Sora"/>
                <a:sym typeface="Sora"/>
              </a:defRPr>
            </a:lvl7pPr>
            <a:lvl8pPr lvl="7" rtl="0">
              <a:spcBef>
                <a:spcPts val="0"/>
              </a:spcBef>
              <a:spcAft>
                <a:spcPts val="0"/>
              </a:spcAft>
              <a:buClr>
                <a:schemeClr val="dk1"/>
              </a:buClr>
              <a:buSzPts val="2800"/>
              <a:buFont typeface="Sora"/>
              <a:buNone/>
              <a:defRPr sz="2800" b="1">
                <a:solidFill>
                  <a:schemeClr val="dk1"/>
                </a:solidFill>
                <a:latin typeface="Sora"/>
                <a:ea typeface="Sora"/>
                <a:cs typeface="Sora"/>
                <a:sym typeface="Sora"/>
              </a:defRPr>
            </a:lvl8pPr>
            <a:lvl9pPr lvl="8" rtl="0">
              <a:spcBef>
                <a:spcPts val="0"/>
              </a:spcBef>
              <a:spcAft>
                <a:spcPts val="0"/>
              </a:spcAft>
              <a:buClr>
                <a:schemeClr val="dk1"/>
              </a:buClr>
              <a:buSzPts val="2800"/>
              <a:buFont typeface="Sora"/>
              <a:buNone/>
              <a:defRPr sz="28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xo"/>
              <a:buChar char="●"/>
              <a:defRPr>
                <a:solidFill>
                  <a:schemeClr val="dk1"/>
                </a:solidFill>
                <a:latin typeface="Exo"/>
                <a:ea typeface="Exo"/>
                <a:cs typeface="Exo"/>
                <a:sym typeface="Exo"/>
              </a:defRPr>
            </a:lvl1pPr>
            <a:lvl2pPr marL="914400" lvl="1"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2pPr>
            <a:lvl3pPr marL="1371600" lvl="2"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3pPr>
            <a:lvl4pPr marL="1828800" lvl="3"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4pPr>
            <a:lvl5pPr marL="2286000" lvl="4"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5pPr>
            <a:lvl6pPr marL="2743200" lvl="5"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6pPr>
            <a:lvl7pPr marL="3200400" lvl="6"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7pPr>
            <a:lvl8pPr marL="3657600" lvl="7" indent="-317500">
              <a:lnSpc>
                <a:spcPct val="100000"/>
              </a:lnSpc>
              <a:spcBef>
                <a:spcPts val="1600"/>
              </a:spcBef>
              <a:spcAft>
                <a:spcPts val="0"/>
              </a:spcAft>
              <a:buClr>
                <a:schemeClr val="dk1"/>
              </a:buClr>
              <a:buSzPts val="1400"/>
              <a:buFont typeface="Exo"/>
              <a:buChar char="○"/>
              <a:defRPr>
                <a:solidFill>
                  <a:schemeClr val="dk1"/>
                </a:solidFill>
                <a:latin typeface="Exo"/>
                <a:ea typeface="Exo"/>
                <a:cs typeface="Exo"/>
                <a:sym typeface="Exo"/>
              </a:defRPr>
            </a:lvl8pPr>
            <a:lvl9pPr marL="4114800" lvl="8" indent="-317500">
              <a:lnSpc>
                <a:spcPct val="100000"/>
              </a:lnSpc>
              <a:spcBef>
                <a:spcPts val="1600"/>
              </a:spcBef>
              <a:spcAft>
                <a:spcPts val="1600"/>
              </a:spcAft>
              <a:buClr>
                <a:schemeClr val="dk1"/>
              </a:buClr>
              <a:buSzPts val="1400"/>
              <a:buFont typeface="Exo"/>
              <a:buChar char="■"/>
              <a:defRPr>
                <a:solidFill>
                  <a:schemeClr val="dk1"/>
                </a:solidFill>
                <a:latin typeface="Exo"/>
                <a:ea typeface="Exo"/>
                <a:cs typeface="Exo"/>
                <a:sym typeface="Ex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60" r:id="rId4"/>
    <p:sldLayoutId id="2147483684" r:id="rId5"/>
    <p:sldLayoutId id="2147483685" r:id="rId6"/>
    <p:sldLayoutId id="2147483694" r:id="rId7"/>
    <p:sldLayoutId id="2147483695" r:id="rId8"/>
    <p:sldLayoutId id="214748369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matplotlib.org/stable/index.html" TargetMode="External"/><Relationship Id="rId2" Type="http://schemas.openxmlformats.org/officeDocument/2006/relationships/hyperlink" Target="https://pandas.pydata.org/docs/" TargetMode="Externa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3" name="Google Shape;473;p30"/>
          <p:cNvSpPr txBox="1">
            <a:spLocks noGrp="1"/>
          </p:cNvSpPr>
          <p:nvPr>
            <p:ph type="ctrTitle"/>
          </p:nvPr>
        </p:nvSpPr>
        <p:spPr>
          <a:xfrm>
            <a:off x="713714" y="-80991"/>
            <a:ext cx="4393800" cy="313282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t>Python</a:t>
            </a:r>
            <a:br>
              <a:rPr lang="en-US" sz="3000" dirty="0"/>
            </a:br>
            <a:r>
              <a:rPr lang="en-US" sz="3000" dirty="0"/>
              <a:t>Mid Term Project</a:t>
            </a:r>
            <a:br>
              <a:rPr lang="en-US" sz="3000" dirty="0"/>
            </a:br>
            <a:br>
              <a:rPr lang="en-US" sz="3000" dirty="0"/>
            </a:br>
            <a:r>
              <a:rPr lang="en-US" sz="3000" dirty="0"/>
              <a:t>Analysis of </a:t>
            </a:r>
            <a:r>
              <a:rPr lang="en-US" sz="3000" b="1" dirty="0"/>
              <a:t>Key Indicators of Heart Disease</a:t>
            </a:r>
            <a:endParaRPr sz="3000" dirty="0"/>
          </a:p>
        </p:txBody>
      </p:sp>
      <p:sp>
        <p:nvSpPr>
          <p:cNvPr id="474" name="Google Shape;474;p30"/>
          <p:cNvSpPr/>
          <p:nvPr/>
        </p:nvSpPr>
        <p:spPr>
          <a:xfrm rot="-2700000">
            <a:off x="4988208" y="-3126068"/>
            <a:ext cx="6691636" cy="6691636"/>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475" name="Google Shape;475;p30"/>
          <p:cNvGrpSpPr/>
          <p:nvPr/>
        </p:nvGrpSpPr>
        <p:grpSpPr>
          <a:xfrm>
            <a:off x="5413553" y="558710"/>
            <a:ext cx="3727829" cy="4584794"/>
            <a:chOff x="5413553" y="558710"/>
            <a:chExt cx="3727829" cy="4584794"/>
          </a:xfrm>
        </p:grpSpPr>
        <p:grpSp>
          <p:nvGrpSpPr>
            <p:cNvPr id="476" name="Google Shape;476;p30"/>
            <p:cNvGrpSpPr/>
            <p:nvPr/>
          </p:nvGrpSpPr>
          <p:grpSpPr>
            <a:xfrm>
              <a:off x="5413553" y="558710"/>
              <a:ext cx="3727829" cy="4584794"/>
              <a:chOff x="4957528" y="558710"/>
              <a:chExt cx="3727829" cy="4584794"/>
            </a:xfrm>
          </p:grpSpPr>
          <p:sp>
            <p:nvSpPr>
              <p:cNvPr id="477" name="Google Shape;477;p30"/>
              <p:cNvSpPr/>
              <p:nvPr/>
            </p:nvSpPr>
            <p:spPr>
              <a:xfrm>
                <a:off x="6273455" y="4424009"/>
                <a:ext cx="366236" cy="719495"/>
              </a:xfrm>
              <a:custGeom>
                <a:avLst/>
                <a:gdLst/>
                <a:ahLst/>
                <a:cxnLst/>
                <a:rect l="l" t="t" r="r" b="b"/>
                <a:pathLst>
                  <a:path w="488315" h="959327" extrusionOk="0">
                    <a:moveTo>
                      <a:pt x="480353" y="962508"/>
                    </a:moveTo>
                    <a:lnTo>
                      <a:pt x="492609" y="62992"/>
                    </a:lnTo>
                    <a:lnTo>
                      <a:pt x="20105" y="3181"/>
                    </a:lnTo>
                    <a:lnTo>
                      <a:pt x="4293" y="962508"/>
                    </a:lnTo>
                    <a:lnTo>
                      <a:pt x="480353" y="962508"/>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8" name="Google Shape;478;p30"/>
              <p:cNvSpPr/>
              <p:nvPr/>
            </p:nvSpPr>
            <p:spPr>
              <a:xfrm>
                <a:off x="6222497" y="2375508"/>
                <a:ext cx="903160" cy="2132234"/>
              </a:xfrm>
              <a:custGeom>
                <a:avLst/>
                <a:gdLst/>
                <a:ahLst/>
                <a:cxnLst/>
                <a:rect l="l" t="t" r="r" b="b"/>
                <a:pathLst>
                  <a:path w="1204214" h="2842979" extrusionOk="0">
                    <a:moveTo>
                      <a:pt x="4438" y="2801409"/>
                    </a:moveTo>
                    <a:lnTo>
                      <a:pt x="762056" y="2845268"/>
                    </a:lnTo>
                    <a:lnTo>
                      <a:pt x="1208652" y="66087"/>
                    </a:lnTo>
                    <a:lnTo>
                      <a:pt x="522788" y="2288"/>
                    </a:lnTo>
                    <a:lnTo>
                      <a:pt x="4438" y="2801409"/>
                    </a:ln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79" name="Google Shape;479;p30"/>
              <p:cNvSpPr/>
              <p:nvPr/>
            </p:nvSpPr>
            <p:spPr>
              <a:xfrm>
                <a:off x="6422000" y="558710"/>
                <a:ext cx="1501919" cy="1881035"/>
              </a:xfrm>
              <a:custGeom>
                <a:avLst/>
                <a:gdLst/>
                <a:ahLst/>
                <a:cxnLst/>
                <a:rect l="l" t="t" r="r" b="b"/>
                <a:pathLst>
                  <a:path w="2002558" h="2508047" extrusionOk="0">
                    <a:moveTo>
                      <a:pt x="522293" y="70863"/>
                    </a:moveTo>
                    <a:cubicBezTo>
                      <a:pt x="522293" y="70863"/>
                      <a:pt x="821315" y="-114544"/>
                      <a:pt x="1138307" y="118710"/>
                    </a:cubicBezTo>
                    <a:cubicBezTo>
                      <a:pt x="1455299" y="351971"/>
                      <a:pt x="1473269" y="956054"/>
                      <a:pt x="1407483" y="1069694"/>
                    </a:cubicBezTo>
                    <a:cubicBezTo>
                      <a:pt x="1341698" y="1183333"/>
                      <a:pt x="1222064" y="1296973"/>
                      <a:pt x="1222064" y="1296973"/>
                    </a:cubicBezTo>
                    <a:cubicBezTo>
                      <a:pt x="1222064" y="1296973"/>
                      <a:pt x="1413453" y="1326875"/>
                      <a:pt x="1455299" y="1512289"/>
                    </a:cubicBezTo>
                    <a:cubicBezTo>
                      <a:pt x="1497209" y="1697703"/>
                      <a:pt x="1425391" y="1667794"/>
                      <a:pt x="1527117" y="1751532"/>
                    </a:cubicBezTo>
                    <a:cubicBezTo>
                      <a:pt x="1628781" y="1835263"/>
                      <a:pt x="1856048" y="1805354"/>
                      <a:pt x="1963744" y="2008713"/>
                    </a:cubicBezTo>
                    <a:cubicBezTo>
                      <a:pt x="2071377" y="2212066"/>
                      <a:pt x="1945774" y="2505138"/>
                      <a:pt x="1945774" y="2505138"/>
                    </a:cubicBezTo>
                    <a:cubicBezTo>
                      <a:pt x="1945774" y="2505138"/>
                      <a:pt x="683774" y="2517101"/>
                      <a:pt x="677804" y="2499156"/>
                    </a:cubicBezTo>
                    <a:cubicBezTo>
                      <a:pt x="671836" y="2481211"/>
                      <a:pt x="546232" y="1596026"/>
                      <a:pt x="546232" y="1596026"/>
                    </a:cubicBezTo>
                    <a:lnTo>
                      <a:pt x="169423" y="1392668"/>
                    </a:lnTo>
                    <a:cubicBezTo>
                      <a:pt x="169423" y="1392668"/>
                      <a:pt x="-21966" y="1189315"/>
                      <a:pt x="7942" y="716817"/>
                    </a:cubicBezTo>
                    <a:cubicBezTo>
                      <a:pt x="37851" y="244314"/>
                      <a:pt x="462476" y="23016"/>
                      <a:pt x="522293" y="70863"/>
                    </a:cubicBezTo>
                    <a:close/>
                  </a:path>
                </a:pathLst>
              </a:custGeom>
              <a:solidFill>
                <a:srgbClr val="6030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0" name="Google Shape;480;p30"/>
              <p:cNvSpPr/>
              <p:nvPr/>
            </p:nvSpPr>
            <p:spPr>
              <a:xfrm>
                <a:off x="6694511" y="613885"/>
                <a:ext cx="696494" cy="597504"/>
              </a:xfrm>
              <a:custGeom>
                <a:avLst/>
                <a:gdLst/>
                <a:ahLst/>
                <a:cxnLst/>
                <a:rect l="l" t="t" r="r" b="b"/>
                <a:pathLst>
                  <a:path w="928659" h="796672" extrusionOk="0">
                    <a:moveTo>
                      <a:pt x="926827" y="784790"/>
                    </a:moveTo>
                    <a:cubicBezTo>
                      <a:pt x="847960" y="785736"/>
                      <a:pt x="793732" y="715816"/>
                      <a:pt x="764013" y="650856"/>
                    </a:cubicBezTo>
                    <a:cubicBezTo>
                      <a:pt x="732581" y="582009"/>
                      <a:pt x="713784" y="504812"/>
                      <a:pt x="662921" y="446538"/>
                    </a:cubicBezTo>
                    <a:cubicBezTo>
                      <a:pt x="551669" y="318992"/>
                      <a:pt x="363392" y="382670"/>
                      <a:pt x="225215" y="314166"/>
                    </a:cubicBezTo>
                    <a:cubicBezTo>
                      <a:pt x="156635" y="280168"/>
                      <a:pt x="107042" y="223882"/>
                      <a:pt x="71228" y="157632"/>
                    </a:cubicBezTo>
                    <a:cubicBezTo>
                      <a:pt x="82784" y="131972"/>
                      <a:pt x="95993" y="107022"/>
                      <a:pt x="111106" y="83299"/>
                    </a:cubicBezTo>
                    <a:cubicBezTo>
                      <a:pt x="112883" y="80517"/>
                      <a:pt x="114789" y="77793"/>
                      <a:pt x="116630" y="75037"/>
                    </a:cubicBezTo>
                    <a:cubicBezTo>
                      <a:pt x="195878" y="68325"/>
                      <a:pt x="275507" y="70719"/>
                      <a:pt x="353041" y="90017"/>
                    </a:cubicBezTo>
                    <a:cubicBezTo>
                      <a:pt x="431654" y="109607"/>
                      <a:pt x="506711" y="144703"/>
                      <a:pt x="571798" y="193021"/>
                    </a:cubicBezTo>
                    <a:cubicBezTo>
                      <a:pt x="608247" y="220033"/>
                      <a:pt x="639553" y="252076"/>
                      <a:pt x="672129" y="283330"/>
                    </a:cubicBezTo>
                    <a:cubicBezTo>
                      <a:pt x="678415" y="289369"/>
                      <a:pt x="687432" y="279806"/>
                      <a:pt x="682796" y="273075"/>
                    </a:cubicBezTo>
                    <a:cubicBezTo>
                      <a:pt x="659175" y="238633"/>
                      <a:pt x="626980" y="209950"/>
                      <a:pt x="594023" y="184505"/>
                    </a:cubicBezTo>
                    <a:cubicBezTo>
                      <a:pt x="560813" y="158832"/>
                      <a:pt x="524935" y="136537"/>
                      <a:pt x="487280" y="117938"/>
                    </a:cubicBezTo>
                    <a:cubicBezTo>
                      <a:pt x="412921" y="81210"/>
                      <a:pt x="330625" y="58419"/>
                      <a:pt x="247757" y="53466"/>
                    </a:cubicBezTo>
                    <a:cubicBezTo>
                      <a:pt x="224898" y="52095"/>
                      <a:pt x="201974" y="51911"/>
                      <a:pt x="179114" y="53231"/>
                    </a:cubicBezTo>
                    <a:cubicBezTo>
                      <a:pt x="161081" y="54267"/>
                      <a:pt x="143808" y="56857"/>
                      <a:pt x="126409" y="60451"/>
                    </a:cubicBezTo>
                    <a:cubicBezTo>
                      <a:pt x="129902" y="55422"/>
                      <a:pt x="133457" y="50399"/>
                      <a:pt x="137077" y="45459"/>
                    </a:cubicBezTo>
                    <a:cubicBezTo>
                      <a:pt x="145713" y="33680"/>
                      <a:pt x="155746" y="22288"/>
                      <a:pt x="162794" y="9467"/>
                    </a:cubicBezTo>
                    <a:cubicBezTo>
                      <a:pt x="165969" y="3689"/>
                      <a:pt x="158095" y="-1836"/>
                      <a:pt x="153207" y="1739"/>
                    </a:cubicBezTo>
                    <a:cubicBezTo>
                      <a:pt x="140633" y="10966"/>
                      <a:pt x="130473" y="24491"/>
                      <a:pt x="120948" y="36747"/>
                    </a:cubicBezTo>
                    <a:cubicBezTo>
                      <a:pt x="111550" y="48818"/>
                      <a:pt x="102787" y="61321"/>
                      <a:pt x="94532" y="74187"/>
                    </a:cubicBezTo>
                    <a:cubicBezTo>
                      <a:pt x="77260" y="101060"/>
                      <a:pt x="61956" y="129197"/>
                      <a:pt x="49066" y="158426"/>
                    </a:cubicBezTo>
                    <a:cubicBezTo>
                      <a:pt x="24301" y="214592"/>
                      <a:pt x="3409" y="279342"/>
                      <a:pt x="4743" y="341325"/>
                    </a:cubicBezTo>
                    <a:cubicBezTo>
                      <a:pt x="4870" y="348996"/>
                      <a:pt x="15919" y="348475"/>
                      <a:pt x="17506" y="341738"/>
                    </a:cubicBezTo>
                    <a:cubicBezTo>
                      <a:pt x="24428" y="311943"/>
                      <a:pt x="29508" y="281781"/>
                      <a:pt x="37255" y="252152"/>
                    </a:cubicBezTo>
                    <a:cubicBezTo>
                      <a:pt x="44113" y="226250"/>
                      <a:pt x="52940" y="200971"/>
                      <a:pt x="63163" y="176244"/>
                    </a:cubicBezTo>
                    <a:cubicBezTo>
                      <a:pt x="87166" y="233368"/>
                      <a:pt x="133521" y="282359"/>
                      <a:pt x="184893" y="315099"/>
                    </a:cubicBezTo>
                    <a:cubicBezTo>
                      <a:pt x="215182" y="334391"/>
                      <a:pt x="248139" y="348558"/>
                      <a:pt x="282873" y="357460"/>
                    </a:cubicBezTo>
                    <a:cubicBezTo>
                      <a:pt x="325926" y="368484"/>
                      <a:pt x="370440" y="371538"/>
                      <a:pt x="414509" y="375164"/>
                    </a:cubicBezTo>
                    <a:cubicBezTo>
                      <a:pt x="491598" y="381489"/>
                      <a:pt x="576370" y="390690"/>
                      <a:pt x="634918" y="446932"/>
                    </a:cubicBezTo>
                    <a:cubicBezTo>
                      <a:pt x="692639" y="502342"/>
                      <a:pt x="710991" y="584829"/>
                      <a:pt x="744011" y="654901"/>
                    </a:cubicBezTo>
                    <a:cubicBezTo>
                      <a:pt x="762235" y="693668"/>
                      <a:pt x="785095" y="731114"/>
                      <a:pt x="818687" y="758501"/>
                    </a:cubicBezTo>
                    <a:cubicBezTo>
                      <a:pt x="849611" y="783749"/>
                      <a:pt x="887584" y="799630"/>
                      <a:pt x="927970" y="796995"/>
                    </a:cubicBezTo>
                    <a:cubicBezTo>
                      <a:pt x="935971" y="796481"/>
                      <a:pt x="934574" y="784695"/>
                      <a:pt x="926827" y="78479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1" name="Google Shape;481;p30"/>
              <p:cNvSpPr/>
              <p:nvPr/>
            </p:nvSpPr>
            <p:spPr>
              <a:xfrm>
                <a:off x="7198249" y="743371"/>
                <a:ext cx="128740" cy="177619"/>
              </a:xfrm>
              <a:custGeom>
                <a:avLst/>
                <a:gdLst/>
                <a:ahLst/>
                <a:cxnLst/>
                <a:rect l="l" t="t" r="r" b="b"/>
                <a:pathLst>
                  <a:path w="171654" h="236825" extrusionOk="0">
                    <a:moveTo>
                      <a:pt x="113463" y="101923"/>
                    </a:moveTo>
                    <a:cubicBezTo>
                      <a:pt x="86285" y="63830"/>
                      <a:pt x="53392" y="25774"/>
                      <a:pt x="13070" y="1250"/>
                    </a:cubicBezTo>
                    <a:cubicBezTo>
                      <a:pt x="8116" y="-1785"/>
                      <a:pt x="2275" y="5822"/>
                      <a:pt x="6021" y="10083"/>
                    </a:cubicBezTo>
                    <a:cubicBezTo>
                      <a:pt x="36247" y="44995"/>
                      <a:pt x="68823" y="77139"/>
                      <a:pt x="95620" y="115055"/>
                    </a:cubicBezTo>
                    <a:cubicBezTo>
                      <a:pt x="122416" y="152952"/>
                      <a:pt x="140451" y="195167"/>
                      <a:pt x="164327" y="234689"/>
                    </a:cubicBezTo>
                    <a:cubicBezTo>
                      <a:pt x="167692" y="240252"/>
                      <a:pt x="177535" y="236435"/>
                      <a:pt x="176391" y="230066"/>
                    </a:cubicBezTo>
                    <a:cubicBezTo>
                      <a:pt x="167628" y="183565"/>
                      <a:pt x="140515" y="139928"/>
                      <a:pt x="113463" y="101923"/>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2" name="Google Shape;482;p30"/>
              <p:cNvSpPr/>
              <p:nvPr/>
            </p:nvSpPr>
            <p:spPr>
              <a:xfrm>
                <a:off x="6514483" y="718499"/>
                <a:ext cx="221002" cy="155839"/>
              </a:xfrm>
              <a:custGeom>
                <a:avLst/>
                <a:gdLst/>
                <a:ahLst/>
                <a:cxnLst/>
                <a:rect l="l" t="t" r="r" b="b"/>
                <a:pathLst>
                  <a:path w="294669" h="207785" extrusionOk="0">
                    <a:moveTo>
                      <a:pt x="294414" y="874"/>
                    </a:moveTo>
                    <a:cubicBezTo>
                      <a:pt x="265521" y="-1520"/>
                      <a:pt x="233580" y="8996"/>
                      <a:pt x="206910" y="19003"/>
                    </a:cubicBezTo>
                    <a:cubicBezTo>
                      <a:pt x="177954" y="29875"/>
                      <a:pt x="150204" y="44854"/>
                      <a:pt x="124614" y="62298"/>
                    </a:cubicBezTo>
                    <a:cubicBezTo>
                      <a:pt x="99468" y="79506"/>
                      <a:pt x="76290" y="99769"/>
                      <a:pt x="55843" y="122426"/>
                    </a:cubicBezTo>
                    <a:cubicBezTo>
                      <a:pt x="35714" y="144714"/>
                      <a:pt x="15712" y="170864"/>
                      <a:pt x="4853" y="199121"/>
                    </a:cubicBezTo>
                    <a:cubicBezTo>
                      <a:pt x="2313" y="205725"/>
                      <a:pt x="11203" y="211936"/>
                      <a:pt x="15839" y="205801"/>
                    </a:cubicBezTo>
                    <a:cubicBezTo>
                      <a:pt x="33682" y="182040"/>
                      <a:pt x="49748" y="157637"/>
                      <a:pt x="70131" y="135786"/>
                    </a:cubicBezTo>
                    <a:cubicBezTo>
                      <a:pt x="89816" y="114711"/>
                      <a:pt x="111787" y="95876"/>
                      <a:pt x="135473" y="79468"/>
                    </a:cubicBezTo>
                    <a:cubicBezTo>
                      <a:pt x="159222" y="63028"/>
                      <a:pt x="184622" y="49585"/>
                      <a:pt x="211291" y="38682"/>
                    </a:cubicBezTo>
                    <a:cubicBezTo>
                      <a:pt x="225008" y="33094"/>
                      <a:pt x="239041" y="28198"/>
                      <a:pt x="253202" y="23937"/>
                    </a:cubicBezTo>
                    <a:cubicBezTo>
                      <a:pt x="267172" y="19734"/>
                      <a:pt x="281967" y="17168"/>
                      <a:pt x="295556" y="11885"/>
                    </a:cubicBezTo>
                    <a:cubicBezTo>
                      <a:pt x="300573" y="9929"/>
                      <a:pt x="300255" y="1363"/>
                      <a:pt x="294414" y="874"/>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3" name="Google Shape;483;p30"/>
              <p:cNvSpPr/>
              <p:nvPr/>
            </p:nvSpPr>
            <p:spPr>
              <a:xfrm>
                <a:off x="7260980" y="1583137"/>
                <a:ext cx="613157" cy="594622"/>
              </a:xfrm>
              <a:custGeom>
                <a:avLst/>
                <a:gdLst/>
                <a:ahLst/>
                <a:cxnLst/>
                <a:rect l="l" t="t" r="r" b="b"/>
                <a:pathLst>
                  <a:path w="817543" h="792829" extrusionOk="0">
                    <a:moveTo>
                      <a:pt x="822061" y="783615"/>
                    </a:moveTo>
                    <a:cubicBezTo>
                      <a:pt x="796788" y="711333"/>
                      <a:pt x="736653" y="660990"/>
                      <a:pt x="670169" y="626853"/>
                    </a:cubicBezTo>
                    <a:cubicBezTo>
                      <a:pt x="590477" y="585921"/>
                      <a:pt x="501513" y="568884"/>
                      <a:pt x="418137" y="537578"/>
                    </a:cubicBezTo>
                    <a:cubicBezTo>
                      <a:pt x="344858" y="510083"/>
                      <a:pt x="271897" y="469176"/>
                      <a:pt x="230240" y="400463"/>
                    </a:cubicBezTo>
                    <a:cubicBezTo>
                      <a:pt x="186870" y="328949"/>
                      <a:pt x="184711" y="242455"/>
                      <a:pt x="160073" y="164376"/>
                    </a:cubicBezTo>
                    <a:cubicBezTo>
                      <a:pt x="137150" y="91795"/>
                      <a:pt x="91238" y="17894"/>
                      <a:pt x="11673" y="1396"/>
                    </a:cubicBezTo>
                    <a:cubicBezTo>
                      <a:pt x="4117" y="-166"/>
                      <a:pt x="2402" y="11271"/>
                      <a:pt x="9705" y="13080"/>
                    </a:cubicBezTo>
                    <a:cubicBezTo>
                      <a:pt x="79047" y="30245"/>
                      <a:pt x="119813" y="101161"/>
                      <a:pt x="140134" y="164446"/>
                    </a:cubicBezTo>
                    <a:cubicBezTo>
                      <a:pt x="164454" y="240106"/>
                      <a:pt x="167502" y="322332"/>
                      <a:pt x="204269" y="393966"/>
                    </a:cubicBezTo>
                    <a:cubicBezTo>
                      <a:pt x="284152" y="549751"/>
                      <a:pt x="474652" y="567309"/>
                      <a:pt x="619940" y="626726"/>
                    </a:cubicBezTo>
                    <a:cubicBezTo>
                      <a:pt x="697093" y="658279"/>
                      <a:pt x="773547" y="709975"/>
                      <a:pt x="807392" y="789248"/>
                    </a:cubicBezTo>
                    <a:cubicBezTo>
                      <a:pt x="811329" y="798544"/>
                      <a:pt x="825427" y="793191"/>
                      <a:pt x="822061" y="783615"/>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4" name="Google Shape;484;p30"/>
              <p:cNvSpPr/>
              <p:nvPr/>
            </p:nvSpPr>
            <p:spPr>
              <a:xfrm>
                <a:off x="7456383" y="1741894"/>
                <a:ext cx="61646" cy="145450"/>
              </a:xfrm>
              <a:custGeom>
                <a:avLst/>
                <a:gdLst/>
                <a:ahLst/>
                <a:cxnLst/>
                <a:rect l="l" t="t" r="r" b="b"/>
                <a:pathLst>
                  <a:path w="82194" h="193933" extrusionOk="0">
                    <a:moveTo>
                      <a:pt x="86427" y="186095"/>
                    </a:moveTo>
                    <a:cubicBezTo>
                      <a:pt x="79315" y="172309"/>
                      <a:pt x="69028" y="159914"/>
                      <a:pt x="60899" y="146624"/>
                    </a:cubicBezTo>
                    <a:cubicBezTo>
                      <a:pt x="52263" y="132400"/>
                      <a:pt x="44898" y="117401"/>
                      <a:pt x="38992" y="101818"/>
                    </a:cubicBezTo>
                    <a:cubicBezTo>
                      <a:pt x="27245" y="70652"/>
                      <a:pt x="23054" y="38890"/>
                      <a:pt x="18418" y="6124"/>
                    </a:cubicBezTo>
                    <a:cubicBezTo>
                      <a:pt x="17593" y="-125"/>
                      <a:pt x="8512" y="-607"/>
                      <a:pt x="7306" y="5768"/>
                    </a:cubicBezTo>
                    <a:cubicBezTo>
                      <a:pt x="1083" y="39391"/>
                      <a:pt x="8068" y="75866"/>
                      <a:pt x="19624" y="107641"/>
                    </a:cubicBezTo>
                    <a:cubicBezTo>
                      <a:pt x="25467" y="123541"/>
                      <a:pt x="32769" y="138966"/>
                      <a:pt x="41532" y="153450"/>
                    </a:cubicBezTo>
                    <a:cubicBezTo>
                      <a:pt x="50232" y="167788"/>
                      <a:pt x="61471" y="184565"/>
                      <a:pt x="75568" y="193995"/>
                    </a:cubicBezTo>
                    <a:cubicBezTo>
                      <a:pt x="80649" y="197373"/>
                      <a:pt x="89856" y="192845"/>
                      <a:pt x="86427" y="186095"/>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5" name="Google Shape;485;p30"/>
              <p:cNvSpPr/>
              <p:nvPr/>
            </p:nvSpPr>
            <p:spPr>
              <a:xfrm>
                <a:off x="6621737" y="1620403"/>
                <a:ext cx="668417" cy="952810"/>
              </a:xfrm>
              <a:custGeom>
                <a:avLst/>
                <a:gdLst/>
                <a:ahLst/>
                <a:cxnLst/>
                <a:rect l="l" t="t" r="r" b="b"/>
                <a:pathLst>
                  <a:path w="891223" h="1270413" extrusionOk="0">
                    <a:moveTo>
                      <a:pt x="895848" y="1394"/>
                    </a:moveTo>
                    <a:lnTo>
                      <a:pt x="891657" y="445221"/>
                    </a:lnTo>
                    <a:lnTo>
                      <a:pt x="889816" y="635404"/>
                    </a:lnTo>
                    <a:lnTo>
                      <a:pt x="662549" y="1107876"/>
                    </a:lnTo>
                    <a:cubicBezTo>
                      <a:pt x="213985" y="1496617"/>
                      <a:pt x="4625" y="1071967"/>
                      <a:pt x="4625" y="1071967"/>
                    </a:cubicBezTo>
                    <a:lnTo>
                      <a:pt x="112257" y="790871"/>
                    </a:lnTo>
                    <a:lnTo>
                      <a:pt x="123370" y="649844"/>
                    </a:lnTo>
                    <a:lnTo>
                      <a:pt x="166105" y="109033"/>
                    </a:lnTo>
                    <a:lnTo>
                      <a:pt x="895848" y="1394"/>
                    </a:ln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6" name="Google Shape;486;p30"/>
              <p:cNvSpPr/>
              <p:nvPr/>
            </p:nvSpPr>
            <p:spPr>
              <a:xfrm>
                <a:off x="6710796" y="1620404"/>
                <a:ext cx="579359" cy="565481"/>
              </a:xfrm>
              <a:custGeom>
                <a:avLst/>
                <a:gdLst/>
                <a:ahLst/>
                <a:cxnLst/>
                <a:rect l="l" t="t" r="r" b="b"/>
                <a:pathLst>
                  <a:path w="772478" h="753975" extrusionOk="0">
                    <a:moveTo>
                      <a:pt x="777133" y="1265"/>
                    </a:moveTo>
                    <a:lnTo>
                      <a:pt x="772942" y="445093"/>
                    </a:lnTo>
                    <a:cubicBezTo>
                      <a:pt x="639719" y="571197"/>
                      <a:pt x="422231" y="747258"/>
                      <a:pt x="238843" y="754916"/>
                    </a:cubicBezTo>
                    <a:cubicBezTo>
                      <a:pt x="123464" y="759729"/>
                      <a:pt x="50629" y="710402"/>
                      <a:pt x="4655" y="649715"/>
                    </a:cubicBezTo>
                    <a:lnTo>
                      <a:pt x="47390" y="108904"/>
                    </a:lnTo>
                    <a:lnTo>
                      <a:pt x="777133" y="1265"/>
                    </a:ln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7" name="Google Shape;487;p30"/>
              <p:cNvSpPr/>
              <p:nvPr/>
            </p:nvSpPr>
            <p:spPr>
              <a:xfrm>
                <a:off x="6482937" y="871285"/>
                <a:ext cx="1008476" cy="1162205"/>
              </a:xfrm>
              <a:custGeom>
                <a:avLst/>
                <a:gdLst/>
                <a:ahLst/>
                <a:cxnLst/>
                <a:rect l="l" t="t" r="r" b="b"/>
                <a:pathLst>
                  <a:path w="1344635" h="1549606" extrusionOk="0">
                    <a:moveTo>
                      <a:pt x="297345" y="966"/>
                    </a:moveTo>
                    <a:cubicBezTo>
                      <a:pt x="297345" y="966"/>
                      <a:pt x="387071" y="183382"/>
                      <a:pt x="509690" y="222257"/>
                    </a:cubicBezTo>
                    <a:cubicBezTo>
                      <a:pt x="632308" y="261138"/>
                      <a:pt x="769850" y="198337"/>
                      <a:pt x="832651" y="225254"/>
                    </a:cubicBezTo>
                    <a:cubicBezTo>
                      <a:pt x="895453" y="252166"/>
                      <a:pt x="919393" y="440570"/>
                      <a:pt x="994131" y="515335"/>
                    </a:cubicBezTo>
                    <a:cubicBezTo>
                      <a:pt x="1068935" y="590094"/>
                      <a:pt x="1116750" y="631959"/>
                      <a:pt x="1116750" y="631959"/>
                    </a:cubicBezTo>
                    <a:cubicBezTo>
                      <a:pt x="1116750" y="631959"/>
                      <a:pt x="1203492" y="497390"/>
                      <a:pt x="1314172" y="587103"/>
                    </a:cubicBezTo>
                    <a:cubicBezTo>
                      <a:pt x="1424789" y="676816"/>
                      <a:pt x="1251370" y="942970"/>
                      <a:pt x="1107797" y="925031"/>
                    </a:cubicBezTo>
                    <a:cubicBezTo>
                      <a:pt x="1107797" y="925031"/>
                      <a:pt x="1068935" y="1218103"/>
                      <a:pt x="988163" y="1292868"/>
                    </a:cubicBezTo>
                    <a:cubicBezTo>
                      <a:pt x="907454" y="1367627"/>
                      <a:pt x="608369" y="1562013"/>
                      <a:pt x="482766" y="1550043"/>
                    </a:cubicBezTo>
                    <a:cubicBezTo>
                      <a:pt x="357163" y="1538086"/>
                      <a:pt x="176378" y="1341268"/>
                      <a:pt x="150851" y="1274923"/>
                    </a:cubicBezTo>
                    <a:cubicBezTo>
                      <a:pt x="46140" y="1002781"/>
                      <a:pt x="25248" y="772517"/>
                      <a:pt x="7278" y="566173"/>
                    </a:cubicBezTo>
                    <a:cubicBezTo>
                      <a:pt x="-10630" y="359824"/>
                      <a:pt x="67094" y="195346"/>
                      <a:pt x="111989" y="135535"/>
                    </a:cubicBezTo>
                    <a:cubicBezTo>
                      <a:pt x="156820" y="75724"/>
                      <a:pt x="297345" y="966"/>
                      <a:pt x="297345" y="966"/>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8" name="Google Shape;488;p30"/>
              <p:cNvSpPr/>
              <p:nvPr/>
            </p:nvSpPr>
            <p:spPr>
              <a:xfrm>
                <a:off x="6594210" y="1858162"/>
                <a:ext cx="2091147" cy="3285341"/>
              </a:xfrm>
              <a:custGeom>
                <a:avLst/>
                <a:gdLst/>
                <a:ahLst/>
                <a:cxnLst/>
                <a:rect l="l" t="t" r="r" b="b"/>
                <a:pathLst>
                  <a:path w="2788196" h="4380455" extrusionOk="0">
                    <a:moveTo>
                      <a:pt x="1728471" y="2388749"/>
                    </a:moveTo>
                    <a:cubicBezTo>
                      <a:pt x="1728471" y="2388749"/>
                      <a:pt x="1955738" y="2729661"/>
                      <a:pt x="1961643" y="2789485"/>
                    </a:cubicBezTo>
                    <a:cubicBezTo>
                      <a:pt x="1967676" y="2849302"/>
                      <a:pt x="1644714" y="3076581"/>
                      <a:pt x="1644714" y="3076581"/>
                    </a:cubicBezTo>
                    <a:cubicBezTo>
                      <a:pt x="1632714" y="2921038"/>
                      <a:pt x="1728471" y="2388749"/>
                      <a:pt x="1728471" y="2388749"/>
                    </a:cubicBezTo>
                    <a:close/>
                    <a:moveTo>
                      <a:pt x="1866393" y="4382784"/>
                    </a:moveTo>
                    <a:cubicBezTo>
                      <a:pt x="1807974" y="4154691"/>
                      <a:pt x="1758380" y="3973716"/>
                      <a:pt x="1758380" y="3973716"/>
                    </a:cubicBezTo>
                    <a:cubicBezTo>
                      <a:pt x="1758380" y="3973716"/>
                      <a:pt x="2781112" y="3238043"/>
                      <a:pt x="2793050" y="3016764"/>
                    </a:cubicBezTo>
                    <a:cubicBezTo>
                      <a:pt x="2805052" y="2795479"/>
                      <a:pt x="2338453" y="1467636"/>
                      <a:pt x="2003553" y="893519"/>
                    </a:cubicBezTo>
                    <a:cubicBezTo>
                      <a:pt x="1744092" y="448669"/>
                      <a:pt x="1348170" y="308989"/>
                      <a:pt x="1183006" y="268583"/>
                    </a:cubicBezTo>
                    <a:cubicBezTo>
                      <a:pt x="1161035" y="263218"/>
                      <a:pt x="1143191" y="259592"/>
                      <a:pt x="1130238" y="257223"/>
                    </a:cubicBezTo>
                    <a:cubicBezTo>
                      <a:pt x="1124459" y="256195"/>
                      <a:pt x="1119633" y="255407"/>
                      <a:pt x="1115887" y="254855"/>
                    </a:cubicBezTo>
                    <a:lnTo>
                      <a:pt x="1115823" y="254855"/>
                    </a:lnTo>
                    <a:cubicBezTo>
                      <a:pt x="1109664" y="253909"/>
                      <a:pt x="1106425" y="253515"/>
                      <a:pt x="1106425" y="253515"/>
                    </a:cubicBezTo>
                    <a:cubicBezTo>
                      <a:pt x="1105282" y="248384"/>
                      <a:pt x="1103821" y="243336"/>
                      <a:pt x="1102170" y="238205"/>
                    </a:cubicBezTo>
                    <a:cubicBezTo>
                      <a:pt x="1065087" y="117853"/>
                      <a:pt x="933006" y="2328"/>
                      <a:pt x="933006" y="2328"/>
                    </a:cubicBezTo>
                    <a:lnTo>
                      <a:pt x="926974" y="319326"/>
                    </a:lnTo>
                    <a:cubicBezTo>
                      <a:pt x="926974" y="319326"/>
                      <a:pt x="705676" y="582439"/>
                      <a:pt x="574040" y="833702"/>
                    </a:cubicBezTo>
                    <a:cubicBezTo>
                      <a:pt x="474218" y="1024291"/>
                      <a:pt x="233236" y="1727904"/>
                      <a:pt x="109728" y="2419444"/>
                    </a:cubicBezTo>
                    <a:lnTo>
                      <a:pt x="109728" y="2419521"/>
                    </a:lnTo>
                    <a:cubicBezTo>
                      <a:pt x="106616" y="2436177"/>
                      <a:pt x="103823" y="2452827"/>
                      <a:pt x="100965" y="2469476"/>
                    </a:cubicBezTo>
                    <a:cubicBezTo>
                      <a:pt x="66294" y="2672448"/>
                      <a:pt x="42418" y="2873209"/>
                      <a:pt x="35750" y="3058592"/>
                    </a:cubicBezTo>
                    <a:cubicBezTo>
                      <a:pt x="21844" y="3445732"/>
                      <a:pt x="11811" y="3952126"/>
                      <a:pt x="5080" y="4382784"/>
                    </a:cubicBezTo>
                    <a:lnTo>
                      <a:pt x="1866393" y="4382784"/>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9" name="Google Shape;489;p30"/>
              <p:cNvSpPr/>
              <p:nvPr/>
            </p:nvSpPr>
            <p:spPr>
              <a:xfrm>
                <a:off x="5664512" y="2010681"/>
                <a:ext cx="1046951" cy="3132822"/>
              </a:xfrm>
              <a:custGeom>
                <a:avLst/>
                <a:gdLst/>
                <a:ahLst/>
                <a:cxnLst/>
                <a:rect l="l" t="t" r="r" b="b"/>
                <a:pathLst>
                  <a:path w="1395934" h="4177096" extrusionOk="0">
                    <a:moveTo>
                      <a:pt x="449008" y="3447390"/>
                    </a:moveTo>
                    <a:lnTo>
                      <a:pt x="410337" y="4179475"/>
                    </a:lnTo>
                    <a:lnTo>
                      <a:pt x="826262" y="4179475"/>
                    </a:lnTo>
                    <a:cubicBezTo>
                      <a:pt x="848424" y="3584099"/>
                      <a:pt x="888493" y="2810459"/>
                      <a:pt x="957390" y="2305074"/>
                    </a:cubicBezTo>
                    <a:cubicBezTo>
                      <a:pt x="959930" y="2286526"/>
                      <a:pt x="962533" y="2267991"/>
                      <a:pt x="965200" y="2249284"/>
                    </a:cubicBezTo>
                    <a:cubicBezTo>
                      <a:pt x="969581" y="2218746"/>
                      <a:pt x="974154" y="2188044"/>
                      <a:pt x="978853" y="2157183"/>
                    </a:cubicBezTo>
                    <a:cubicBezTo>
                      <a:pt x="1114553" y="1269700"/>
                      <a:pt x="1388047" y="277486"/>
                      <a:pt x="1388047" y="277486"/>
                    </a:cubicBezTo>
                    <a:lnTo>
                      <a:pt x="1400049" y="2378"/>
                    </a:lnTo>
                    <a:cubicBezTo>
                      <a:pt x="1325309" y="7751"/>
                      <a:pt x="1169607" y="222635"/>
                      <a:pt x="1136968" y="268799"/>
                    </a:cubicBezTo>
                    <a:cubicBezTo>
                      <a:pt x="1132968" y="274406"/>
                      <a:pt x="1130872" y="277486"/>
                      <a:pt x="1130872" y="277486"/>
                    </a:cubicBezTo>
                    <a:cubicBezTo>
                      <a:pt x="1130872" y="277486"/>
                      <a:pt x="1124078" y="279925"/>
                      <a:pt x="1111695" y="284820"/>
                    </a:cubicBezTo>
                    <a:cubicBezTo>
                      <a:pt x="1087374" y="294529"/>
                      <a:pt x="1041782" y="314100"/>
                      <a:pt x="984694" y="344479"/>
                    </a:cubicBezTo>
                    <a:cubicBezTo>
                      <a:pt x="957072" y="359084"/>
                      <a:pt x="926782" y="376286"/>
                      <a:pt x="894843" y="396174"/>
                    </a:cubicBezTo>
                    <a:cubicBezTo>
                      <a:pt x="767398" y="475562"/>
                      <a:pt x="614934" y="597095"/>
                      <a:pt x="508825" y="767948"/>
                    </a:cubicBezTo>
                    <a:cubicBezTo>
                      <a:pt x="293560" y="1114861"/>
                      <a:pt x="-113157" y="2322994"/>
                      <a:pt x="36385" y="2939008"/>
                    </a:cubicBezTo>
                    <a:cubicBezTo>
                      <a:pt x="185928" y="3555111"/>
                      <a:pt x="449008" y="3447390"/>
                      <a:pt x="449008" y="344739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0" name="Google Shape;490;p30"/>
              <p:cNvSpPr/>
              <p:nvPr/>
            </p:nvSpPr>
            <p:spPr>
              <a:xfrm>
                <a:off x="7332845" y="1372766"/>
                <a:ext cx="98226" cy="120352"/>
              </a:xfrm>
              <a:custGeom>
                <a:avLst/>
                <a:gdLst/>
                <a:ahLst/>
                <a:cxnLst/>
                <a:rect l="l" t="t" r="r" b="b"/>
                <a:pathLst>
                  <a:path w="130968" h="160470" extrusionOk="0">
                    <a:moveTo>
                      <a:pt x="96452" y="43424"/>
                    </a:moveTo>
                    <a:cubicBezTo>
                      <a:pt x="108517" y="32743"/>
                      <a:pt x="121852" y="23282"/>
                      <a:pt x="133536" y="12233"/>
                    </a:cubicBezTo>
                    <a:cubicBezTo>
                      <a:pt x="138743" y="7324"/>
                      <a:pt x="134616" y="-683"/>
                      <a:pt x="127504" y="1247"/>
                    </a:cubicBezTo>
                    <a:cubicBezTo>
                      <a:pt x="111311" y="5635"/>
                      <a:pt x="95563" y="16195"/>
                      <a:pt x="82736" y="26787"/>
                    </a:cubicBezTo>
                    <a:cubicBezTo>
                      <a:pt x="69655" y="37652"/>
                      <a:pt x="57717" y="50295"/>
                      <a:pt x="47176" y="63662"/>
                    </a:cubicBezTo>
                    <a:cubicBezTo>
                      <a:pt x="36635" y="77066"/>
                      <a:pt x="27491" y="91608"/>
                      <a:pt x="19808" y="106854"/>
                    </a:cubicBezTo>
                    <a:cubicBezTo>
                      <a:pt x="16124" y="114252"/>
                      <a:pt x="12949" y="121910"/>
                      <a:pt x="10283" y="129765"/>
                    </a:cubicBezTo>
                    <a:cubicBezTo>
                      <a:pt x="7743" y="137341"/>
                      <a:pt x="3678" y="147602"/>
                      <a:pt x="5266" y="155641"/>
                    </a:cubicBezTo>
                    <a:cubicBezTo>
                      <a:pt x="6346" y="161458"/>
                      <a:pt x="12822" y="163382"/>
                      <a:pt x="16886" y="159108"/>
                    </a:cubicBezTo>
                    <a:cubicBezTo>
                      <a:pt x="22157" y="153673"/>
                      <a:pt x="24760" y="144396"/>
                      <a:pt x="27872" y="137576"/>
                    </a:cubicBezTo>
                    <a:cubicBezTo>
                      <a:pt x="30984" y="130743"/>
                      <a:pt x="34349" y="124006"/>
                      <a:pt x="37842" y="117351"/>
                    </a:cubicBezTo>
                    <a:cubicBezTo>
                      <a:pt x="39683" y="113858"/>
                      <a:pt x="41588" y="110417"/>
                      <a:pt x="43557" y="107026"/>
                    </a:cubicBezTo>
                    <a:cubicBezTo>
                      <a:pt x="45144" y="106632"/>
                      <a:pt x="46668" y="105921"/>
                      <a:pt x="48446" y="104987"/>
                    </a:cubicBezTo>
                    <a:cubicBezTo>
                      <a:pt x="51748" y="103267"/>
                      <a:pt x="54923" y="101451"/>
                      <a:pt x="58161" y="99723"/>
                    </a:cubicBezTo>
                    <a:cubicBezTo>
                      <a:pt x="65210" y="96008"/>
                      <a:pt x="72259" y="92452"/>
                      <a:pt x="79561" y="89385"/>
                    </a:cubicBezTo>
                    <a:cubicBezTo>
                      <a:pt x="86673" y="86414"/>
                      <a:pt x="93975" y="83874"/>
                      <a:pt x="101278" y="81410"/>
                    </a:cubicBezTo>
                    <a:cubicBezTo>
                      <a:pt x="108644" y="78927"/>
                      <a:pt x="116709" y="77651"/>
                      <a:pt x="123821" y="74552"/>
                    </a:cubicBezTo>
                    <a:cubicBezTo>
                      <a:pt x="129599" y="72031"/>
                      <a:pt x="129218" y="62874"/>
                      <a:pt x="122487" y="61884"/>
                    </a:cubicBezTo>
                    <a:cubicBezTo>
                      <a:pt x="114867" y="60766"/>
                      <a:pt x="106739" y="62328"/>
                      <a:pt x="99246" y="63846"/>
                    </a:cubicBezTo>
                    <a:cubicBezTo>
                      <a:pt x="91372" y="65440"/>
                      <a:pt x="83625" y="67706"/>
                      <a:pt x="76196" y="70761"/>
                    </a:cubicBezTo>
                    <a:cubicBezTo>
                      <a:pt x="72576" y="72259"/>
                      <a:pt x="68957" y="73879"/>
                      <a:pt x="65464" y="75644"/>
                    </a:cubicBezTo>
                    <a:cubicBezTo>
                      <a:pt x="74862" y="64005"/>
                      <a:pt x="85212" y="53330"/>
                      <a:pt x="96452" y="43424"/>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1" name="Google Shape;491;p30"/>
              <p:cNvSpPr/>
              <p:nvPr/>
            </p:nvSpPr>
            <p:spPr>
              <a:xfrm>
                <a:off x="6818112" y="4452417"/>
                <a:ext cx="965438" cy="487655"/>
              </a:xfrm>
              <a:custGeom>
                <a:avLst/>
                <a:gdLst/>
                <a:ahLst/>
                <a:cxnLst/>
                <a:rect l="l" t="t" r="r" b="b"/>
                <a:pathLst>
                  <a:path w="1287250" h="650207" extrusionOk="0">
                    <a:moveTo>
                      <a:pt x="889388" y="3123"/>
                    </a:moveTo>
                    <a:cubicBezTo>
                      <a:pt x="889388" y="3123"/>
                      <a:pt x="508578" y="168597"/>
                      <a:pt x="468700" y="202487"/>
                    </a:cubicBezTo>
                    <a:cubicBezTo>
                      <a:pt x="428822" y="236384"/>
                      <a:pt x="28137" y="581290"/>
                      <a:pt x="6165" y="621168"/>
                    </a:cubicBezTo>
                    <a:cubicBezTo>
                      <a:pt x="-15742" y="661047"/>
                      <a:pt x="241433" y="700925"/>
                      <a:pt x="442792" y="495565"/>
                    </a:cubicBezTo>
                    <a:cubicBezTo>
                      <a:pt x="442792" y="495565"/>
                      <a:pt x="987051" y="533412"/>
                      <a:pt x="1292105" y="485596"/>
                    </a:cubicBezTo>
                    <a:lnTo>
                      <a:pt x="889388" y="3123"/>
                    </a:ln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2" name="Google Shape;492;p30"/>
              <p:cNvSpPr/>
              <p:nvPr/>
            </p:nvSpPr>
            <p:spPr>
              <a:xfrm>
                <a:off x="4957528" y="2710445"/>
                <a:ext cx="1538622" cy="1682159"/>
              </a:xfrm>
              <a:custGeom>
                <a:avLst/>
                <a:gdLst/>
                <a:ahLst/>
                <a:cxnLst/>
                <a:rect l="l" t="t" r="r" b="b"/>
                <a:pathLst>
                  <a:path w="2051496" h="2242878" extrusionOk="0">
                    <a:moveTo>
                      <a:pt x="3808" y="2361"/>
                    </a:moveTo>
                    <a:lnTo>
                      <a:pt x="470343" y="211702"/>
                    </a:lnTo>
                    <a:lnTo>
                      <a:pt x="2055305" y="2245240"/>
                    </a:lnTo>
                    <a:lnTo>
                      <a:pt x="1600708" y="2131607"/>
                    </a:lnTo>
                    <a:lnTo>
                      <a:pt x="3808" y="2361"/>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3" name="Google Shape;493;p30"/>
              <p:cNvSpPr/>
              <p:nvPr/>
            </p:nvSpPr>
            <p:spPr>
              <a:xfrm>
                <a:off x="6017722" y="2748082"/>
                <a:ext cx="142096" cy="1092870"/>
              </a:xfrm>
              <a:custGeom>
                <a:avLst/>
                <a:gdLst/>
                <a:ahLst/>
                <a:cxnLst/>
                <a:rect l="l" t="t" r="r" b="b"/>
                <a:pathLst>
                  <a:path w="189462" h="1457160" extrusionOk="0">
                    <a:moveTo>
                      <a:pt x="183546" y="5317"/>
                    </a:moveTo>
                    <a:cubicBezTo>
                      <a:pt x="108235" y="181574"/>
                      <a:pt x="61499" y="371242"/>
                      <a:pt x="33306" y="560466"/>
                    </a:cubicBezTo>
                    <a:cubicBezTo>
                      <a:pt x="5175" y="749372"/>
                      <a:pt x="-3842" y="941923"/>
                      <a:pt x="11398" y="1132411"/>
                    </a:cubicBezTo>
                    <a:cubicBezTo>
                      <a:pt x="19970" y="1240500"/>
                      <a:pt x="33051" y="1348222"/>
                      <a:pt x="55531" y="1454388"/>
                    </a:cubicBezTo>
                    <a:cubicBezTo>
                      <a:pt x="57055" y="1461570"/>
                      <a:pt x="68357" y="1460757"/>
                      <a:pt x="67151" y="1453251"/>
                    </a:cubicBezTo>
                    <a:cubicBezTo>
                      <a:pt x="51720" y="1359398"/>
                      <a:pt x="39465" y="1265120"/>
                      <a:pt x="32734" y="1170225"/>
                    </a:cubicBezTo>
                    <a:cubicBezTo>
                      <a:pt x="26003" y="1075388"/>
                      <a:pt x="25177" y="979890"/>
                      <a:pt x="27781" y="884875"/>
                    </a:cubicBezTo>
                    <a:cubicBezTo>
                      <a:pt x="32988" y="694438"/>
                      <a:pt x="58959" y="504840"/>
                      <a:pt x="103092" y="319572"/>
                    </a:cubicBezTo>
                    <a:cubicBezTo>
                      <a:pt x="128111" y="214682"/>
                      <a:pt x="159480" y="111965"/>
                      <a:pt x="193198" y="9603"/>
                    </a:cubicBezTo>
                    <a:cubicBezTo>
                      <a:pt x="195294" y="3291"/>
                      <a:pt x="186277" y="-1053"/>
                      <a:pt x="183546" y="5317"/>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4" name="Google Shape;494;p30"/>
              <p:cNvSpPr/>
              <p:nvPr/>
            </p:nvSpPr>
            <p:spPr>
              <a:xfrm>
                <a:off x="6250684" y="2208078"/>
                <a:ext cx="280891" cy="1487781"/>
              </a:xfrm>
              <a:custGeom>
                <a:avLst/>
                <a:gdLst/>
                <a:ahLst/>
                <a:cxnLst/>
                <a:rect l="l" t="t" r="r" b="b"/>
                <a:pathLst>
                  <a:path w="374521" h="1983708" extrusionOk="0">
                    <a:moveTo>
                      <a:pt x="41533" y="803586"/>
                    </a:moveTo>
                    <a:cubicBezTo>
                      <a:pt x="28325" y="828764"/>
                      <a:pt x="23817" y="855987"/>
                      <a:pt x="26293" y="884238"/>
                    </a:cubicBezTo>
                    <a:cubicBezTo>
                      <a:pt x="28770" y="914146"/>
                      <a:pt x="37406" y="942950"/>
                      <a:pt x="45534" y="971677"/>
                    </a:cubicBezTo>
                    <a:cubicBezTo>
                      <a:pt x="53662" y="1000322"/>
                      <a:pt x="61472" y="1029126"/>
                      <a:pt x="68966" y="1057936"/>
                    </a:cubicBezTo>
                    <a:cubicBezTo>
                      <a:pt x="98874" y="1172909"/>
                      <a:pt x="124020" y="1289076"/>
                      <a:pt x="144086" y="1406113"/>
                    </a:cubicBezTo>
                    <a:cubicBezTo>
                      <a:pt x="171899" y="1567498"/>
                      <a:pt x="189869" y="1730217"/>
                      <a:pt x="197426" y="1893571"/>
                    </a:cubicBezTo>
                    <a:cubicBezTo>
                      <a:pt x="192727" y="1924432"/>
                      <a:pt x="188155" y="1955134"/>
                      <a:pt x="183773" y="1985672"/>
                    </a:cubicBezTo>
                    <a:cubicBezTo>
                      <a:pt x="180027" y="1895000"/>
                      <a:pt x="173550" y="1804322"/>
                      <a:pt x="164596" y="1714120"/>
                    </a:cubicBezTo>
                    <a:cubicBezTo>
                      <a:pt x="140403" y="1471055"/>
                      <a:pt x="95890" y="1230211"/>
                      <a:pt x="30167" y="994963"/>
                    </a:cubicBezTo>
                    <a:cubicBezTo>
                      <a:pt x="14863" y="940346"/>
                      <a:pt x="-6155" y="881552"/>
                      <a:pt x="10165" y="824649"/>
                    </a:cubicBezTo>
                    <a:cubicBezTo>
                      <a:pt x="24960" y="773202"/>
                      <a:pt x="66044" y="734136"/>
                      <a:pt x="102176" y="696811"/>
                    </a:cubicBezTo>
                    <a:cubicBezTo>
                      <a:pt x="177614" y="618839"/>
                      <a:pt x="258068" y="546081"/>
                      <a:pt x="342524" y="478053"/>
                    </a:cubicBezTo>
                    <a:cubicBezTo>
                      <a:pt x="265244" y="467087"/>
                      <a:pt x="188028" y="456038"/>
                      <a:pt x="110812" y="444754"/>
                    </a:cubicBezTo>
                    <a:cubicBezTo>
                      <a:pt x="103446" y="443649"/>
                      <a:pt x="99954" y="435839"/>
                      <a:pt x="102493" y="429368"/>
                    </a:cubicBezTo>
                    <a:cubicBezTo>
                      <a:pt x="115638" y="395275"/>
                      <a:pt x="129735" y="361575"/>
                      <a:pt x="144975" y="328428"/>
                    </a:cubicBezTo>
                    <a:cubicBezTo>
                      <a:pt x="171455" y="270586"/>
                      <a:pt x="201172" y="214242"/>
                      <a:pt x="234129" y="159867"/>
                    </a:cubicBezTo>
                    <a:cubicBezTo>
                      <a:pt x="250321" y="133191"/>
                      <a:pt x="267149" y="106991"/>
                      <a:pt x="284739" y="81267"/>
                    </a:cubicBezTo>
                    <a:cubicBezTo>
                      <a:pt x="298899" y="60509"/>
                      <a:pt x="314583" y="40862"/>
                      <a:pt x="330268" y="21208"/>
                    </a:cubicBezTo>
                    <a:cubicBezTo>
                      <a:pt x="334586" y="15767"/>
                      <a:pt x="338967" y="10401"/>
                      <a:pt x="343286" y="4952"/>
                    </a:cubicBezTo>
                    <a:cubicBezTo>
                      <a:pt x="346968" y="292"/>
                      <a:pt x="352620" y="1638"/>
                      <a:pt x="355541" y="5187"/>
                    </a:cubicBezTo>
                    <a:cubicBezTo>
                      <a:pt x="357573" y="7715"/>
                      <a:pt x="358208" y="11423"/>
                      <a:pt x="355668" y="14820"/>
                    </a:cubicBezTo>
                    <a:cubicBezTo>
                      <a:pt x="331729" y="47332"/>
                      <a:pt x="309821" y="81343"/>
                      <a:pt x="287787" y="115119"/>
                    </a:cubicBezTo>
                    <a:cubicBezTo>
                      <a:pt x="265625" y="149129"/>
                      <a:pt x="244543" y="183934"/>
                      <a:pt x="224731" y="219367"/>
                    </a:cubicBezTo>
                    <a:cubicBezTo>
                      <a:pt x="187838" y="285654"/>
                      <a:pt x="155516" y="354317"/>
                      <a:pt x="127893" y="424948"/>
                    </a:cubicBezTo>
                    <a:cubicBezTo>
                      <a:pt x="208666" y="436626"/>
                      <a:pt x="289374" y="448539"/>
                      <a:pt x="370019" y="460457"/>
                    </a:cubicBezTo>
                    <a:cubicBezTo>
                      <a:pt x="379354" y="461873"/>
                      <a:pt x="381703" y="474110"/>
                      <a:pt x="374718" y="479634"/>
                    </a:cubicBezTo>
                    <a:cubicBezTo>
                      <a:pt x="273181" y="558946"/>
                      <a:pt x="177487" y="646303"/>
                      <a:pt x="89729" y="740613"/>
                    </a:cubicBezTo>
                    <a:cubicBezTo>
                      <a:pt x="71823" y="759866"/>
                      <a:pt x="53916" y="780072"/>
                      <a:pt x="41533" y="80358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5" name="Google Shape;495;p30"/>
              <p:cNvSpPr/>
              <p:nvPr/>
            </p:nvSpPr>
            <p:spPr>
              <a:xfrm>
                <a:off x="6666124" y="2033079"/>
                <a:ext cx="778268" cy="1675445"/>
              </a:xfrm>
              <a:custGeom>
                <a:avLst/>
                <a:gdLst/>
                <a:ahLst/>
                <a:cxnLst/>
                <a:rect l="l" t="t" r="r" b="b"/>
                <a:pathLst>
                  <a:path w="1037691" h="2233926" extrusionOk="0">
                    <a:moveTo>
                      <a:pt x="1018787" y="713542"/>
                    </a:moveTo>
                    <a:cubicBezTo>
                      <a:pt x="1018215" y="718120"/>
                      <a:pt x="1013644" y="722699"/>
                      <a:pt x="1009008" y="722781"/>
                    </a:cubicBezTo>
                    <a:cubicBezTo>
                      <a:pt x="847020" y="725619"/>
                      <a:pt x="685158" y="728147"/>
                      <a:pt x="523296" y="730751"/>
                    </a:cubicBezTo>
                    <a:cubicBezTo>
                      <a:pt x="657091" y="858830"/>
                      <a:pt x="790886" y="987068"/>
                      <a:pt x="924934" y="1114913"/>
                    </a:cubicBezTo>
                    <a:cubicBezTo>
                      <a:pt x="929062" y="1118856"/>
                      <a:pt x="931348" y="1126432"/>
                      <a:pt x="926776" y="1131093"/>
                    </a:cubicBezTo>
                    <a:cubicBezTo>
                      <a:pt x="831272" y="1226661"/>
                      <a:pt x="738053" y="1324355"/>
                      <a:pt x="647439" y="1424501"/>
                    </a:cubicBezTo>
                    <a:cubicBezTo>
                      <a:pt x="486847" y="1601984"/>
                      <a:pt x="334574" y="1786966"/>
                      <a:pt x="190620" y="1978177"/>
                    </a:cubicBezTo>
                    <a:cubicBezTo>
                      <a:pt x="126929" y="2062854"/>
                      <a:pt x="64889" y="2148719"/>
                      <a:pt x="4691" y="2235835"/>
                    </a:cubicBezTo>
                    <a:cubicBezTo>
                      <a:pt x="7549" y="2219185"/>
                      <a:pt x="10343" y="2202536"/>
                      <a:pt x="13454" y="2185880"/>
                    </a:cubicBezTo>
                    <a:lnTo>
                      <a:pt x="13454" y="2185803"/>
                    </a:lnTo>
                    <a:cubicBezTo>
                      <a:pt x="141471" y="2001298"/>
                      <a:pt x="277107" y="1822240"/>
                      <a:pt x="420871" y="1649647"/>
                    </a:cubicBezTo>
                    <a:cubicBezTo>
                      <a:pt x="572827" y="1467192"/>
                      <a:pt x="733101" y="1291602"/>
                      <a:pt x="901312" y="1124146"/>
                    </a:cubicBezTo>
                    <a:cubicBezTo>
                      <a:pt x="764089" y="992117"/>
                      <a:pt x="626484" y="860487"/>
                      <a:pt x="488943" y="728700"/>
                    </a:cubicBezTo>
                    <a:cubicBezTo>
                      <a:pt x="482529" y="722622"/>
                      <a:pt x="484117" y="708963"/>
                      <a:pt x="494848" y="708811"/>
                    </a:cubicBezTo>
                    <a:cubicBezTo>
                      <a:pt x="662615" y="706125"/>
                      <a:pt x="830383" y="703287"/>
                      <a:pt x="998086" y="700918"/>
                    </a:cubicBezTo>
                    <a:cubicBezTo>
                      <a:pt x="1004373" y="652703"/>
                      <a:pt x="1009579" y="604246"/>
                      <a:pt x="1013390" y="555795"/>
                    </a:cubicBezTo>
                    <a:cubicBezTo>
                      <a:pt x="1027551" y="373734"/>
                      <a:pt x="1022661" y="190251"/>
                      <a:pt x="1004944" y="8666"/>
                    </a:cubicBezTo>
                    <a:cubicBezTo>
                      <a:pt x="1004817" y="7009"/>
                      <a:pt x="1005198" y="5592"/>
                      <a:pt x="1005897" y="4564"/>
                    </a:cubicBezTo>
                    <a:cubicBezTo>
                      <a:pt x="1008754" y="379"/>
                      <a:pt x="1016628" y="1008"/>
                      <a:pt x="1017581" y="7402"/>
                    </a:cubicBezTo>
                    <a:cubicBezTo>
                      <a:pt x="1018279" y="11981"/>
                      <a:pt x="1018915" y="16635"/>
                      <a:pt x="1019549" y="21214"/>
                    </a:cubicBezTo>
                    <a:lnTo>
                      <a:pt x="1019613" y="21214"/>
                    </a:lnTo>
                    <a:cubicBezTo>
                      <a:pt x="1026344" y="68642"/>
                      <a:pt x="1031868" y="116229"/>
                      <a:pt x="1035424" y="164051"/>
                    </a:cubicBezTo>
                    <a:cubicBezTo>
                      <a:pt x="1048886" y="347134"/>
                      <a:pt x="1042536" y="531564"/>
                      <a:pt x="1018787" y="713542"/>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6" name="Google Shape;496;p30"/>
              <p:cNvSpPr/>
              <p:nvPr/>
            </p:nvSpPr>
            <p:spPr>
              <a:xfrm>
                <a:off x="7721654" y="3103942"/>
                <a:ext cx="156607" cy="546381"/>
              </a:xfrm>
              <a:custGeom>
                <a:avLst/>
                <a:gdLst/>
                <a:ahLst/>
                <a:cxnLst/>
                <a:rect l="l" t="t" r="r" b="b"/>
                <a:pathLst>
                  <a:path w="208809" h="728508" extrusionOk="0">
                    <a:moveTo>
                      <a:pt x="213636" y="723168"/>
                    </a:moveTo>
                    <a:cubicBezTo>
                      <a:pt x="183346" y="631360"/>
                      <a:pt x="147659" y="541438"/>
                      <a:pt x="119211" y="448994"/>
                    </a:cubicBezTo>
                    <a:cubicBezTo>
                      <a:pt x="90700" y="356341"/>
                      <a:pt x="67395" y="262323"/>
                      <a:pt x="48091" y="167353"/>
                    </a:cubicBezTo>
                    <a:cubicBezTo>
                      <a:pt x="42757" y="141368"/>
                      <a:pt x="37740" y="115346"/>
                      <a:pt x="32851" y="89292"/>
                    </a:cubicBezTo>
                    <a:cubicBezTo>
                      <a:pt x="27771" y="61993"/>
                      <a:pt x="21294" y="34860"/>
                      <a:pt x="17166" y="7421"/>
                    </a:cubicBezTo>
                    <a:cubicBezTo>
                      <a:pt x="16024" y="-154"/>
                      <a:pt x="4403" y="887"/>
                      <a:pt x="5228" y="8583"/>
                    </a:cubicBezTo>
                    <a:cubicBezTo>
                      <a:pt x="8023" y="33037"/>
                      <a:pt x="9356" y="57580"/>
                      <a:pt x="12467" y="82027"/>
                    </a:cubicBezTo>
                    <a:cubicBezTo>
                      <a:pt x="15515" y="106405"/>
                      <a:pt x="19389" y="130751"/>
                      <a:pt x="23643" y="154957"/>
                    </a:cubicBezTo>
                    <a:cubicBezTo>
                      <a:pt x="31899" y="202043"/>
                      <a:pt x="41931" y="248791"/>
                      <a:pt x="52980" y="295292"/>
                    </a:cubicBezTo>
                    <a:cubicBezTo>
                      <a:pt x="75523" y="389926"/>
                      <a:pt x="103526" y="483252"/>
                      <a:pt x="136356" y="574819"/>
                    </a:cubicBezTo>
                    <a:cubicBezTo>
                      <a:pt x="155088" y="626979"/>
                      <a:pt x="176615" y="678414"/>
                      <a:pt x="202777" y="727328"/>
                    </a:cubicBezTo>
                    <a:cubicBezTo>
                      <a:pt x="206206" y="733747"/>
                      <a:pt x="215985" y="730452"/>
                      <a:pt x="213636" y="723168"/>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7" name="Google Shape;497;p30"/>
              <p:cNvSpPr/>
              <p:nvPr/>
            </p:nvSpPr>
            <p:spPr>
              <a:xfrm>
                <a:off x="7475407" y="4156615"/>
                <a:ext cx="337604" cy="288360"/>
              </a:xfrm>
              <a:custGeom>
                <a:avLst/>
                <a:gdLst/>
                <a:ahLst/>
                <a:cxnLst/>
                <a:rect l="l" t="t" r="r" b="b"/>
                <a:pathLst>
                  <a:path w="450138" h="384480" extrusionOk="0">
                    <a:moveTo>
                      <a:pt x="444516" y="3994"/>
                    </a:moveTo>
                    <a:cubicBezTo>
                      <a:pt x="380000" y="41758"/>
                      <a:pt x="321643" y="91078"/>
                      <a:pt x="264049" y="138386"/>
                    </a:cubicBezTo>
                    <a:cubicBezTo>
                      <a:pt x="206010" y="186011"/>
                      <a:pt x="149558" y="235439"/>
                      <a:pt x="94694" y="286633"/>
                    </a:cubicBezTo>
                    <a:cubicBezTo>
                      <a:pt x="79772" y="300533"/>
                      <a:pt x="64913" y="314529"/>
                      <a:pt x="50498" y="328956"/>
                    </a:cubicBezTo>
                    <a:cubicBezTo>
                      <a:pt x="34940" y="344520"/>
                      <a:pt x="21034" y="361150"/>
                      <a:pt x="6429" y="377457"/>
                    </a:cubicBezTo>
                    <a:cubicBezTo>
                      <a:pt x="1984" y="382429"/>
                      <a:pt x="9540" y="390544"/>
                      <a:pt x="14684" y="386011"/>
                    </a:cubicBezTo>
                    <a:cubicBezTo>
                      <a:pt x="28717" y="373603"/>
                      <a:pt x="43513" y="362008"/>
                      <a:pt x="57356" y="349250"/>
                    </a:cubicBezTo>
                    <a:cubicBezTo>
                      <a:pt x="70818" y="336874"/>
                      <a:pt x="84153" y="324371"/>
                      <a:pt x="97488" y="311919"/>
                    </a:cubicBezTo>
                    <a:cubicBezTo>
                      <a:pt x="124729" y="286576"/>
                      <a:pt x="152288" y="261576"/>
                      <a:pt x="180228" y="237021"/>
                    </a:cubicBezTo>
                    <a:cubicBezTo>
                      <a:pt x="236172" y="187897"/>
                      <a:pt x="293513" y="140399"/>
                      <a:pt x="352251" y="94742"/>
                    </a:cubicBezTo>
                    <a:cubicBezTo>
                      <a:pt x="386032" y="68542"/>
                      <a:pt x="420513" y="43218"/>
                      <a:pt x="452580" y="14961"/>
                    </a:cubicBezTo>
                    <a:cubicBezTo>
                      <a:pt x="459248" y="9119"/>
                      <a:pt x="452073" y="-432"/>
                      <a:pt x="444516" y="3994"/>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8" name="Google Shape;498;p30"/>
              <p:cNvSpPr/>
              <p:nvPr/>
            </p:nvSpPr>
            <p:spPr>
              <a:xfrm>
                <a:off x="8063582" y="3764309"/>
                <a:ext cx="252437" cy="188346"/>
              </a:xfrm>
              <a:custGeom>
                <a:avLst/>
                <a:gdLst/>
                <a:ahLst/>
                <a:cxnLst/>
                <a:rect l="l" t="t" r="r" b="b"/>
                <a:pathLst>
                  <a:path w="336583" h="251128" extrusionOk="0">
                    <a:moveTo>
                      <a:pt x="332094" y="3273"/>
                    </a:moveTo>
                    <a:cubicBezTo>
                      <a:pt x="301805" y="15922"/>
                      <a:pt x="273992" y="37379"/>
                      <a:pt x="247131" y="55927"/>
                    </a:cubicBezTo>
                    <a:cubicBezTo>
                      <a:pt x="218747" y="75485"/>
                      <a:pt x="190617" y="95399"/>
                      <a:pt x="162867" y="115795"/>
                    </a:cubicBezTo>
                    <a:cubicBezTo>
                      <a:pt x="135689" y="135823"/>
                      <a:pt x="108638" y="156225"/>
                      <a:pt x="82158" y="177193"/>
                    </a:cubicBezTo>
                    <a:cubicBezTo>
                      <a:pt x="56123" y="197767"/>
                      <a:pt x="27294" y="218493"/>
                      <a:pt x="6530" y="244649"/>
                    </a:cubicBezTo>
                    <a:cubicBezTo>
                      <a:pt x="3355" y="248605"/>
                      <a:pt x="7673" y="255711"/>
                      <a:pt x="12753" y="253152"/>
                    </a:cubicBezTo>
                    <a:cubicBezTo>
                      <a:pt x="41963" y="238286"/>
                      <a:pt x="67743" y="215852"/>
                      <a:pt x="93715" y="196103"/>
                    </a:cubicBezTo>
                    <a:cubicBezTo>
                      <a:pt x="120703" y="175644"/>
                      <a:pt x="147690" y="155323"/>
                      <a:pt x="174995" y="135359"/>
                    </a:cubicBezTo>
                    <a:cubicBezTo>
                      <a:pt x="202300" y="115408"/>
                      <a:pt x="229732" y="95653"/>
                      <a:pt x="257482" y="76336"/>
                    </a:cubicBezTo>
                    <a:cubicBezTo>
                      <a:pt x="270880" y="67046"/>
                      <a:pt x="284279" y="57806"/>
                      <a:pt x="297614" y="48478"/>
                    </a:cubicBezTo>
                    <a:cubicBezTo>
                      <a:pt x="311774" y="38534"/>
                      <a:pt x="326887" y="28692"/>
                      <a:pt x="339397" y="16665"/>
                    </a:cubicBezTo>
                    <a:cubicBezTo>
                      <a:pt x="345176" y="11140"/>
                      <a:pt x="340857" y="-397"/>
                      <a:pt x="332094" y="3273"/>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99" name="Google Shape;499;p30"/>
              <p:cNvSpPr/>
              <p:nvPr/>
            </p:nvSpPr>
            <p:spPr>
              <a:xfrm>
                <a:off x="7781888" y="4808562"/>
                <a:ext cx="141652" cy="334941"/>
              </a:xfrm>
              <a:custGeom>
                <a:avLst/>
                <a:gdLst/>
                <a:ahLst/>
                <a:cxnLst/>
                <a:rect l="l" t="t" r="r" b="b"/>
                <a:pathLst>
                  <a:path w="188870" h="446588" extrusionOk="0">
                    <a:moveTo>
                      <a:pt x="71762" y="51181"/>
                    </a:moveTo>
                    <a:cubicBezTo>
                      <a:pt x="87891" y="59817"/>
                      <a:pt x="104147" y="68262"/>
                      <a:pt x="120340" y="76708"/>
                    </a:cubicBezTo>
                    <a:cubicBezTo>
                      <a:pt x="127452" y="201104"/>
                      <a:pt x="134627" y="325501"/>
                      <a:pt x="141739" y="449898"/>
                    </a:cubicBezTo>
                    <a:lnTo>
                      <a:pt x="162822" y="449898"/>
                    </a:lnTo>
                    <a:cubicBezTo>
                      <a:pt x="157107" y="350012"/>
                      <a:pt x="151391" y="250127"/>
                      <a:pt x="145613" y="150241"/>
                    </a:cubicBezTo>
                    <a:cubicBezTo>
                      <a:pt x="144407" y="129286"/>
                      <a:pt x="143200" y="108331"/>
                      <a:pt x="141994" y="87376"/>
                    </a:cubicBezTo>
                    <a:cubicBezTo>
                      <a:pt x="144787" y="87693"/>
                      <a:pt x="147772" y="86931"/>
                      <a:pt x="149868" y="85344"/>
                    </a:cubicBezTo>
                    <a:cubicBezTo>
                      <a:pt x="164346" y="74358"/>
                      <a:pt x="180411" y="62928"/>
                      <a:pt x="192476" y="49276"/>
                    </a:cubicBezTo>
                    <a:cubicBezTo>
                      <a:pt x="197175" y="44005"/>
                      <a:pt x="190761" y="35306"/>
                      <a:pt x="184284" y="38100"/>
                    </a:cubicBezTo>
                    <a:cubicBezTo>
                      <a:pt x="169616" y="44513"/>
                      <a:pt x="155709" y="54419"/>
                      <a:pt x="142374" y="63817"/>
                    </a:cubicBezTo>
                    <a:cubicBezTo>
                      <a:pt x="122118" y="53657"/>
                      <a:pt x="101798" y="43561"/>
                      <a:pt x="81414" y="33655"/>
                    </a:cubicBezTo>
                    <a:cubicBezTo>
                      <a:pt x="59380" y="22860"/>
                      <a:pt x="37028" y="11557"/>
                      <a:pt x="13787" y="3619"/>
                    </a:cubicBezTo>
                    <a:cubicBezTo>
                      <a:pt x="7818" y="1651"/>
                      <a:pt x="1721" y="9525"/>
                      <a:pt x="7627" y="13716"/>
                    </a:cubicBezTo>
                    <a:cubicBezTo>
                      <a:pt x="27757" y="28003"/>
                      <a:pt x="50046" y="39497"/>
                      <a:pt x="71762" y="51181"/>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0" name="Google Shape;500;p30"/>
              <p:cNvSpPr/>
              <p:nvPr/>
            </p:nvSpPr>
            <p:spPr>
              <a:xfrm>
                <a:off x="7065413" y="4881936"/>
                <a:ext cx="20101" cy="261567"/>
              </a:xfrm>
              <a:custGeom>
                <a:avLst/>
                <a:gdLst/>
                <a:ahLst/>
                <a:cxnLst/>
                <a:rect l="l" t="t" r="r" b="b"/>
                <a:pathLst>
                  <a:path w="26802" h="348756" extrusionOk="0">
                    <a:moveTo>
                      <a:pt x="27374" y="352090"/>
                    </a:moveTo>
                    <a:cubicBezTo>
                      <a:pt x="29660" y="262872"/>
                      <a:pt x="31629" y="173655"/>
                      <a:pt x="31501" y="84437"/>
                    </a:cubicBezTo>
                    <a:cubicBezTo>
                      <a:pt x="31438" y="59545"/>
                      <a:pt x="31374" y="34780"/>
                      <a:pt x="30676" y="9951"/>
                    </a:cubicBezTo>
                    <a:cubicBezTo>
                      <a:pt x="30422" y="1506"/>
                      <a:pt x="16388" y="934"/>
                      <a:pt x="15817" y="9444"/>
                    </a:cubicBezTo>
                    <a:cubicBezTo>
                      <a:pt x="8260" y="114155"/>
                      <a:pt x="7625" y="219502"/>
                      <a:pt x="5276" y="324404"/>
                    </a:cubicBezTo>
                    <a:cubicBezTo>
                      <a:pt x="5085" y="333611"/>
                      <a:pt x="4895" y="342883"/>
                      <a:pt x="4705" y="352090"/>
                    </a:cubicBezTo>
                    <a:lnTo>
                      <a:pt x="27374" y="352090"/>
                    </a:ln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1" name="Google Shape;501;p30"/>
              <p:cNvSpPr/>
              <p:nvPr/>
            </p:nvSpPr>
            <p:spPr>
              <a:xfrm>
                <a:off x="5835229" y="4274480"/>
                <a:ext cx="294589" cy="334415"/>
              </a:xfrm>
              <a:custGeom>
                <a:avLst/>
                <a:gdLst/>
                <a:ahLst/>
                <a:cxnLst/>
                <a:rect l="l" t="t" r="r" b="b"/>
                <a:pathLst>
                  <a:path w="392785" h="445887" extrusionOk="0">
                    <a:moveTo>
                      <a:pt x="4016" y="34856"/>
                    </a:moveTo>
                    <a:cubicBezTo>
                      <a:pt x="4016" y="34856"/>
                      <a:pt x="-2016" y="397701"/>
                      <a:pt x="137557" y="445555"/>
                    </a:cubicBezTo>
                    <a:cubicBezTo>
                      <a:pt x="277130" y="493402"/>
                      <a:pt x="396764" y="2953"/>
                      <a:pt x="396764" y="2953"/>
                    </a:cubicBezTo>
                    <a:lnTo>
                      <a:pt x="4016" y="34856"/>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2" name="Google Shape;502;p30"/>
              <p:cNvSpPr/>
              <p:nvPr/>
            </p:nvSpPr>
            <p:spPr>
              <a:xfrm>
                <a:off x="5763192" y="3553572"/>
                <a:ext cx="628308" cy="766444"/>
              </a:xfrm>
              <a:custGeom>
                <a:avLst/>
                <a:gdLst/>
                <a:ahLst/>
                <a:cxnLst/>
                <a:rect l="l" t="t" r="r" b="b"/>
                <a:pathLst>
                  <a:path w="837744" h="1021925" extrusionOk="0">
                    <a:moveTo>
                      <a:pt x="88126" y="547153"/>
                    </a:moveTo>
                    <a:lnTo>
                      <a:pt x="100128" y="995731"/>
                    </a:lnTo>
                    <a:cubicBezTo>
                      <a:pt x="100128" y="995731"/>
                      <a:pt x="349302" y="1095413"/>
                      <a:pt x="626416" y="923957"/>
                    </a:cubicBezTo>
                    <a:cubicBezTo>
                      <a:pt x="718619" y="866921"/>
                      <a:pt x="839776" y="646836"/>
                      <a:pt x="841745" y="596995"/>
                    </a:cubicBezTo>
                    <a:cubicBezTo>
                      <a:pt x="843713" y="547153"/>
                      <a:pt x="771959" y="527221"/>
                      <a:pt x="771959" y="527221"/>
                    </a:cubicBezTo>
                    <a:cubicBezTo>
                      <a:pt x="771959" y="527221"/>
                      <a:pt x="775959" y="437502"/>
                      <a:pt x="704204" y="393636"/>
                    </a:cubicBezTo>
                    <a:cubicBezTo>
                      <a:pt x="694235" y="387661"/>
                      <a:pt x="674296" y="315886"/>
                      <a:pt x="586538" y="309904"/>
                    </a:cubicBezTo>
                    <a:cubicBezTo>
                      <a:pt x="586538" y="309904"/>
                      <a:pt x="538722" y="226173"/>
                      <a:pt x="492876" y="228168"/>
                    </a:cubicBezTo>
                    <a:cubicBezTo>
                      <a:pt x="446965" y="230155"/>
                      <a:pt x="289485" y="377691"/>
                      <a:pt x="269546" y="383673"/>
                    </a:cubicBezTo>
                    <a:cubicBezTo>
                      <a:pt x="249607" y="389654"/>
                      <a:pt x="74157" y="-9088"/>
                      <a:pt x="18340" y="2882"/>
                    </a:cubicBezTo>
                    <a:cubicBezTo>
                      <a:pt x="-37477" y="14839"/>
                      <a:pt x="88126" y="459435"/>
                      <a:pt x="88126" y="547153"/>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3" name="Google Shape;503;p30"/>
              <p:cNvSpPr/>
              <p:nvPr/>
            </p:nvSpPr>
            <p:spPr>
              <a:xfrm>
                <a:off x="6088244" y="3780983"/>
                <a:ext cx="110917" cy="138317"/>
              </a:xfrm>
              <a:custGeom>
                <a:avLst/>
                <a:gdLst/>
                <a:ahLst/>
                <a:cxnLst/>
                <a:rect l="l" t="t" r="r" b="b"/>
                <a:pathLst>
                  <a:path w="147889" h="184422" extrusionOk="0">
                    <a:moveTo>
                      <a:pt x="141496" y="3928"/>
                    </a:moveTo>
                    <a:cubicBezTo>
                      <a:pt x="113619" y="27873"/>
                      <a:pt x="91966" y="59077"/>
                      <a:pt x="69233" y="87779"/>
                    </a:cubicBezTo>
                    <a:cubicBezTo>
                      <a:pt x="57993" y="102016"/>
                      <a:pt x="46690" y="116272"/>
                      <a:pt x="35641" y="130661"/>
                    </a:cubicBezTo>
                    <a:cubicBezTo>
                      <a:pt x="24339" y="145317"/>
                      <a:pt x="12274" y="160785"/>
                      <a:pt x="4653" y="177759"/>
                    </a:cubicBezTo>
                    <a:cubicBezTo>
                      <a:pt x="1987" y="183620"/>
                      <a:pt x="9288" y="189716"/>
                      <a:pt x="14496" y="185677"/>
                    </a:cubicBezTo>
                    <a:cubicBezTo>
                      <a:pt x="28720" y="174622"/>
                      <a:pt x="40658" y="159871"/>
                      <a:pt x="51898" y="145895"/>
                    </a:cubicBezTo>
                    <a:cubicBezTo>
                      <a:pt x="63645" y="131302"/>
                      <a:pt x="75265" y="116570"/>
                      <a:pt x="86759" y="101826"/>
                    </a:cubicBezTo>
                    <a:cubicBezTo>
                      <a:pt x="109365" y="72977"/>
                      <a:pt x="134638" y="44567"/>
                      <a:pt x="151339" y="11846"/>
                    </a:cubicBezTo>
                    <a:cubicBezTo>
                      <a:pt x="154260" y="6175"/>
                      <a:pt x="146449" y="-321"/>
                      <a:pt x="141496" y="3928"/>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4" name="Google Shape;504;p30"/>
              <p:cNvSpPr/>
              <p:nvPr/>
            </p:nvSpPr>
            <p:spPr>
              <a:xfrm>
                <a:off x="6182864" y="3840820"/>
                <a:ext cx="102231" cy="141364"/>
              </a:xfrm>
              <a:custGeom>
                <a:avLst/>
                <a:gdLst/>
                <a:ahLst/>
                <a:cxnLst/>
                <a:rect l="l" t="t" r="r" b="b"/>
                <a:pathLst>
                  <a:path w="136308" h="188486" extrusionOk="0">
                    <a:moveTo>
                      <a:pt x="130331" y="4507"/>
                    </a:moveTo>
                    <a:cubicBezTo>
                      <a:pt x="118710" y="18859"/>
                      <a:pt x="106074" y="32124"/>
                      <a:pt x="94898" y="46919"/>
                    </a:cubicBezTo>
                    <a:cubicBezTo>
                      <a:pt x="83785" y="61639"/>
                      <a:pt x="73053" y="76669"/>
                      <a:pt x="62449" y="91718"/>
                    </a:cubicBezTo>
                    <a:cubicBezTo>
                      <a:pt x="51781" y="106787"/>
                      <a:pt x="41176" y="121926"/>
                      <a:pt x="30572" y="137039"/>
                    </a:cubicBezTo>
                    <a:cubicBezTo>
                      <a:pt x="20602" y="151231"/>
                      <a:pt x="9300" y="165810"/>
                      <a:pt x="4410" y="182670"/>
                    </a:cubicBezTo>
                    <a:cubicBezTo>
                      <a:pt x="2505" y="189153"/>
                      <a:pt x="11332" y="193312"/>
                      <a:pt x="16094" y="189820"/>
                    </a:cubicBezTo>
                    <a:cubicBezTo>
                      <a:pt x="30445" y="179310"/>
                      <a:pt x="40288" y="162820"/>
                      <a:pt x="50321" y="148430"/>
                    </a:cubicBezTo>
                    <a:cubicBezTo>
                      <a:pt x="60862" y="133279"/>
                      <a:pt x="71466" y="118141"/>
                      <a:pt x="81944" y="102945"/>
                    </a:cubicBezTo>
                    <a:cubicBezTo>
                      <a:pt x="92485" y="87731"/>
                      <a:pt x="102835" y="72453"/>
                      <a:pt x="112868" y="56901"/>
                    </a:cubicBezTo>
                    <a:cubicBezTo>
                      <a:pt x="122647" y="41731"/>
                      <a:pt x="130521" y="25678"/>
                      <a:pt x="139728" y="10242"/>
                    </a:cubicBezTo>
                    <a:cubicBezTo>
                      <a:pt x="143031" y="4736"/>
                      <a:pt x="134204" y="-249"/>
                      <a:pt x="130331" y="4507"/>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5" name="Google Shape;505;p30"/>
              <p:cNvSpPr/>
              <p:nvPr/>
            </p:nvSpPr>
            <p:spPr>
              <a:xfrm>
                <a:off x="6253060" y="3946517"/>
                <a:ext cx="85990" cy="124106"/>
              </a:xfrm>
              <a:custGeom>
                <a:avLst/>
                <a:gdLst/>
                <a:ahLst/>
                <a:cxnLst/>
                <a:rect l="l" t="t" r="r" b="b"/>
                <a:pathLst>
                  <a:path w="114653" h="165474" extrusionOk="0">
                    <a:moveTo>
                      <a:pt x="105803" y="5081"/>
                    </a:moveTo>
                    <a:cubicBezTo>
                      <a:pt x="94626" y="16092"/>
                      <a:pt x="85800" y="29847"/>
                      <a:pt x="76973" y="42750"/>
                    </a:cubicBezTo>
                    <a:cubicBezTo>
                      <a:pt x="68592" y="54999"/>
                      <a:pt x="60273" y="67286"/>
                      <a:pt x="51955" y="79624"/>
                    </a:cubicBezTo>
                    <a:cubicBezTo>
                      <a:pt x="43699" y="91975"/>
                      <a:pt x="35381" y="104313"/>
                      <a:pt x="27317" y="116803"/>
                    </a:cubicBezTo>
                    <a:cubicBezTo>
                      <a:pt x="19188" y="129446"/>
                      <a:pt x="8965" y="143289"/>
                      <a:pt x="4520" y="157768"/>
                    </a:cubicBezTo>
                    <a:cubicBezTo>
                      <a:pt x="2615" y="163908"/>
                      <a:pt x="9219" y="171572"/>
                      <a:pt x="15315" y="166473"/>
                    </a:cubicBezTo>
                    <a:cubicBezTo>
                      <a:pt x="26936" y="156809"/>
                      <a:pt x="35698" y="142680"/>
                      <a:pt x="44208" y="130304"/>
                    </a:cubicBezTo>
                    <a:cubicBezTo>
                      <a:pt x="52844" y="117629"/>
                      <a:pt x="61289" y="104783"/>
                      <a:pt x="69735" y="91969"/>
                    </a:cubicBezTo>
                    <a:cubicBezTo>
                      <a:pt x="78244" y="79129"/>
                      <a:pt x="86562" y="66226"/>
                      <a:pt x="94944" y="53310"/>
                    </a:cubicBezTo>
                    <a:cubicBezTo>
                      <a:pt x="103262" y="40362"/>
                      <a:pt x="112470" y="27021"/>
                      <a:pt x="118185" y="12644"/>
                    </a:cubicBezTo>
                    <a:cubicBezTo>
                      <a:pt x="121487" y="4497"/>
                      <a:pt x="111518" y="-608"/>
                      <a:pt x="105803" y="5081"/>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6" name="Google Shape;506;p30"/>
              <p:cNvSpPr/>
              <p:nvPr/>
            </p:nvSpPr>
            <p:spPr>
              <a:xfrm>
                <a:off x="7215963" y="3074498"/>
                <a:ext cx="307537" cy="642402"/>
              </a:xfrm>
              <a:custGeom>
                <a:avLst/>
                <a:gdLst/>
                <a:ahLst/>
                <a:cxnLst/>
                <a:rect l="l" t="t" r="r" b="b"/>
                <a:pathLst>
                  <a:path w="410049" h="856536" extrusionOk="0">
                    <a:moveTo>
                      <a:pt x="410782" y="845086"/>
                    </a:moveTo>
                    <a:cubicBezTo>
                      <a:pt x="383604" y="834506"/>
                      <a:pt x="357124" y="824067"/>
                      <a:pt x="331343" y="810243"/>
                    </a:cubicBezTo>
                    <a:cubicBezTo>
                      <a:pt x="305372" y="796292"/>
                      <a:pt x="280988" y="779947"/>
                      <a:pt x="257874" y="761583"/>
                    </a:cubicBezTo>
                    <a:cubicBezTo>
                      <a:pt x="212091" y="725109"/>
                      <a:pt x="172974" y="680741"/>
                      <a:pt x="140843" y="631846"/>
                    </a:cubicBezTo>
                    <a:cubicBezTo>
                      <a:pt x="66739" y="518994"/>
                      <a:pt x="35624" y="384971"/>
                      <a:pt x="28892" y="251449"/>
                    </a:cubicBezTo>
                    <a:cubicBezTo>
                      <a:pt x="26861" y="210441"/>
                      <a:pt x="27305" y="169420"/>
                      <a:pt x="28575" y="128392"/>
                    </a:cubicBezTo>
                    <a:cubicBezTo>
                      <a:pt x="29147" y="108130"/>
                      <a:pt x="30036" y="87854"/>
                      <a:pt x="31052" y="67604"/>
                    </a:cubicBezTo>
                    <a:cubicBezTo>
                      <a:pt x="32005" y="47347"/>
                      <a:pt x="34354" y="26488"/>
                      <a:pt x="32449" y="6288"/>
                    </a:cubicBezTo>
                    <a:cubicBezTo>
                      <a:pt x="32067" y="2066"/>
                      <a:pt x="25337" y="478"/>
                      <a:pt x="23876" y="4898"/>
                    </a:cubicBezTo>
                    <a:cubicBezTo>
                      <a:pt x="18034" y="22284"/>
                      <a:pt x="15812" y="41074"/>
                      <a:pt x="13526" y="59247"/>
                    </a:cubicBezTo>
                    <a:cubicBezTo>
                      <a:pt x="11176" y="77814"/>
                      <a:pt x="9207" y="96376"/>
                      <a:pt x="7874" y="115045"/>
                    </a:cubicBezTo>
                    <a:cubicBezTo>
                      <a:pt x="5207" y="152148"/>
                      <a:pt x="4381" y="189378"/>
                      <a:pt x="5207" y="226570"/>
                    </a:cubicBezTo>
                    <a:cubicBezTo>
                      <a:pt x="6985" y="301417"/>
                      <a:pt x="16066" y="376011"/>
                      <a:pt x="35369" y="448439"/>
                    </a:cubicBezTo>
                    <a:cubicBezTo>
                      <a:pt x="67628" y="569851"/>
                      <a:pt x="132207" y="683859"/>
                      <a:pt x="228283" y="766085"/>
                    </a:cubicBezTo>
                    <a:cubicBezTo>
                      <a:pt x="278448" y="809037"/>
                      <a:pt x="340932" y="846597"/>
                      <a:pt x="406718" y="858675"/>
                    </a:cubicBezTo>
                    <a:cubicBezTo>
                      <a:pt x="414592" y="860122"/>
                      <a:pt x="418466" y="848064"/>
                      <a:pt x="410782" y="84508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7" name="Google Shape;507;p30"/>
              <p:cNvSpPr/>
              <p:nvPr/>
            </p:nvSpPr>
            <p:spPr>
              <a:xfrm>
                <a:off x="7478984" y="3675668"/>
                <a:ext cx="100745" cy="67215"/>
              </a:xfrm>
              <a:custGeom>
                <a:avLst/>
                <a:gdLst/>
                <a:ahLst/>
                <a:cxnLst/>
                <a:rect l="l" t="t" r="r" b="b"/>
                <a:pathLst>
                  <a:path w="134326" h="89620" extrusionOk="0">
                    <a:moveTo>
                      <a:pt x="138871" y="59234"/>
                    </a:moveTo>
                    <a:cubicBezTo>
                      <a:pt x="134617" y="83078"/>
                      <a:pt x="101279" y="97055"/>
                      <a:pt x="64449" y="90450"/>
                    </a:cubicBezTo>
                    <a:cubicBezTo>
                      <a:pt x="27555" y="83840"/>
                      <a:pt x="1203" y="59164"/>
                      <a:pt x="5457" y="35313"/>
                    </a:cubicBezTo>
                    <a:cubicBezTo>
                      <a:pt x="9712" y="11475"/>
                      <a:pt x="43049" y="-2501"/>
                      <a:pt x="79879" y="4103"/>
                    </a:cubicBezTo>
                    <a:cubicBezTo>
                      <a:pt x="116773" y="10713"/>
                      <a:pt x="143189" y="35396"/>
                      <a:pt x="138871" y="59234"/>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8" name="Google Shape;508;p30"/>
              <p:cNvSpPr/>
              <p:nvPr/>
            </p:nvSpPr>
            <p:spPr>
              <a:xfrm>
                <a:off x="7330520" y="3103130"/>
                <a:ext cx="350737" cy="616159"/>
              </a:xfrm>
              <a:custGeom>
                <a:avLst/>
                <a:gdLst/>
                <a:ahLst/>
                <a:cxnLst/>
                <a:rect l="l" t="t" r="r" b="b"/>
                <a:pathLst>
                  <a:path w="467649" h="821545" extrusionOk="0">
                    <a:moveTo>
                      <a:pt x="9653" y="809897"/>
                    </a:moveTo>
                    <a:cubicBezTo>
                      <a:pt x="37657" y="801648"/>
                      <a:pt x="64899" y="793469"/>
                      <a:pt x="91759" y="781861"/>
                    </a:cubicBezTo>
                    <a:cubicBezTo>
                      <a:pt x="118810" y="770145"/>
                      <a:pt x="144527" y="755909"/>
                      <a:pt x="169039" y="739558"/>
                    </a:cubicBezTo>
                    <a:cubicBezTo>
                      <a:pt x="217743" y="707058"/>
                      <a:pt x="260478" y="666139"/>
                      <a:pt x="296547" y="620114"/>
                    </a:cubicBezTo>
                    <a:cubicBezTo>
                      <a:pt x="379922" y="513897"/>
                      <a:pt x="422214" y="382967"/>
                      <a:pt x="440120" y="250480"/>
                    </a:cubicBezTo>
                    <a:cubicBezTo>
                      <a:pt x="445645" y="209789"/>
                      <a:pt x="448566" y="168876"/>
                      <a:pt x="450852" y="127887"/>
                    </a:cubicBezTo>
                    <a:cubicBezTo>
                      <a:pt x="451931" y="107656"/>
                      <a:pt x="452757" y="87374"/>
                      <a:pt x="453455" y="67111"/>
                    </a:cubicBezTo>
                    <a:cubicBezTo>
                      <a:pt x="454217" y="46848"/>
                      <a:pt x="453582" y="25855"/>
                      <a:pt x="457202" y="5891"/>
                    </a:cubicBezTo>
                    <a:cubicBezTo>
                      <a:pt x="457964" y="1719"/>
                      <a:pt x="464822" y="703"/>
                      <a:pt x="465902" y="5230"/>
                    </a:cubicBezTo>
                    <a:cubicBezTo>
                      <a:pt x="470219" y="23049"/>
                      <a:pt x="470854" y="41953"/>
                      <a:pt x="471616" y="60253"/>
                    </a:cubicBezTo>
                    <a:cubicBezTo>
                      <a:pt x="472378" y="78954"/>
                      <a:pt x="472823" y="97623"/>
                      <a:pt x="472569" y="116330"/>
                    </a:cubicBezTo>
                    <a:cubicBezTo>
                      <a:pt x="472125" y="153528"/>
                      <a:pt x="469775" y="190695"/>
                      <a:pt x="465775" y="227677"/>
                    </a:cubicBezTo>
                    <a:cubicBezTo>
                      <a:pt x="457774" y="302119"/>
                      <a:pt x="442406" y="375683"/>
                      <a:pt x="417133" y="446232"/>
                    </a:cubicBezTo>
                    <a:cubicBezTo>
                      <a:pt x="374715" y="564494"/>
                      <a:pt x="300865" y="672679"/>
                      <a:pt x="198185" y="746530"/>
                    </a:cubicBezTo>
                    <a:cubicBezTo>
                      <a:pt x="144527" y="785106"/>
                      <a:pt x="79123" y="817282"/>
                      <a:pt x="12575" y="823778"/>
                    </a:cubicBezTo>
                    <a:cubicBezTo>
                      <a:pt x="4637" y="824559"/>
                      <a:pt x="1779" y="812221"/>
                      <a:pt x="9653" y="80989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9" name="Google Shape;509;p30"/>
              <p:cNvSpPr/>
              <p:nvPr/>
            </p:nvSpPr>
            <p:spPr>
              <a:xfrm>
                <a:off x="7274151" y="3677646"/>
                <a:ext cx="101396" cy="66197"/>
              </a:xfrm>
              <a:custGeom>
                <a:avLst/>
                <a:gdLst/>
                <a:ahLst/>
                <a:cxnLst/>
                <a:rect l="l" t="t" r="r" b="b"/>
                <a:pathLst>
                  <a:path w="135195" h="88263" extrusionOk="0">
                    <a:moveTo>
                      <a:pt x="4999" y="52907"/>
                    </a:moveTo>
                    <a:cubicBezTo>
                      <a:pt x="7222" y="77025"/>
                      <a:pt x="39290" y="93757"/>
                      <a:pt x="76564" y="90271"/>
                    </a:cubicBezTo>
                    <a:cubicBezTo>
                      <a:pt x="113839" y="86785"/>
                      <a:pt x="142223" y="64414"/>
                      <a:pt x="139937" y="40290"/>
                    </a:cubicBezTo>
                    <a:cubicBezTo>
                      <a:pt x="137715" y="16173"/>
                      <a:pt x="105647" y="-559"/>
                      <a:pt x="68372" y="2927"/>
                    </a:cubicBezTo>
                    <a:cubicBezTo>
                      <a:pt x="31098" y="6413"/>
                      <a:pt x="2713" y="28790"/>
                      <a:pt x="4999" y="5290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0" name="Google Shape;510;p30"/>
              <p:cNvSpPr/>
              <p:nvPr/>
            </p:nvSpPr>
            <p:spPr>
              <a:xfrm>
                <a:off x="7438079" y="2049334"/>
                <a:ext cx="89582" cy="401403"/>
              </a:xfrm>
              <a:custGeom>
                <a:avLst/>
                <a:gdLst/>
                <a:ahLst/>
                <a:cxnLst/>
                <a:rect l="l" t="t" r="r" b="b"/>
                <a:pathLst>
                  <a:path w="119443" h="535204" extrusionOk="0">
                    <a:moveTo>
                      <a:pt x="124419" y="535443"/>
                    </a:moveTo>
                    <a:lnTo>
                      <a:pt x="77048" y="536700"/>
                    </a:lnTo>
                    <a:cubicBezTo>
                      <a:pt x="76984" y="532045"/>
                      <a:pt x="76794" y="527391"/>
                      <a:pt x="76667" y="522813"/>
                    </a:cubicBezTo>
                    <a:cubicBezTo>
                      <a:pt x="69238" y="276356"/>
                      <a:pt x="34566" y="105268"/>
                      <a:pt x="4975" y="1496"/>
                    </a:cubicBezTo>
                    <a:cubicBezTo>
                      <a:pt x="17929" y="3865"/>
                      <a:pt x="35773" y="7490"/>
                      <a:pt x="57744" y="12856"/>
                    </a:cubicBezTo>
                    <a:cubicBezTo>
                      <a:pt x="86509" y="121448"/>
                      <a:pt x="117243" y="288745"/>
                      <a:pt x="124102" y="523289"/>
                    </a:cubicBezTo>
                    <a:cubicBezTo>
                      <a:pt x="124164" y="527315"/>
                      <a:pt x="124355" y="531340"/>
                      <a:pt x="124419" y="535443"/>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1" name="Google Shape;511;p30"/>
              <p:cNvSpPr/>
              <p:nvPr/>
            </p:nvSpPr>
            <p:spPr>
              <a:xfrm>
                <a:off x="7205096" y="2429910"/>
                <a:ext cx="492842" cy="757051"/>
              </a:xfrm>
              <a:custGeom>
                <a:avLst/>
                <a:gdLst/>
                <a:ahLst/>
                <a:cxnLst/>
                <a:rect l="l" t="t" r="r" b="b"/>
                <a:pathLst>
                  <a:path w="657123" h="1009402" extrusionOk="0">
                    <a:moveTo>
                      <a:pt x="656338" y="1011270"/>
                    </a:moveTo>
                    <a:lnTo>
                      <a:pt x="609031" y="1008540"/>
                    </a:lnTo>
                    <a:cubicBezTo>
                      <a:pt x="649734" y="301734"/>
                      <a:pt x="457520" y="96755"/>
                      <a:pt x="410022" y="57335"/>
                    </a:cubicBezTo>
                    <a:cubicBezTo>
                      <a:pt x="79249" y="262846"/>
                      <a:pt x="52516" y="985337"/>
                      <a:pt x="52262" y="992703"/>
                    </a:cubicBezTo>
                    <a:lnTo>
                      <a:pt x="4955" y="991211"/>
                    </a:lnTo>
                    <a:cubicBezTo>
                      <a:pt x="5907" y="959651"/>
                      <a:pt x="33466" y="215952"/>
                      <a:pt x="399735" y="8420"/>
                    </a:cubicBezTo>
                    <a:lnTo>
                      <a:pt x="411291" y="1867"/>
                    </a:lnTo>
                    <a:lnTo>
                      <a:pt x="422912" y="8325"/>
                    </a:lnTo>
                    <a:cubicBezTo>
                      <a:pt x="434406" y="14726"/>
                      <a:pt x="704471" y="174683"/>
                      <a:pt x="656338" y="1011270"/>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2" name="Google Shape;512;p30"/>
              <p:cNvSpPr/>
              <p:nvPr/>
            </p:nvSpPr>
            <p:spPr>
              <a:xfrm>
                <a:off x="6124103" y="2267256"/>
                <a:ext cx="275843" cy="763282"/>
              </a:xfrm>
              <a:custGeom>
                <a:avLst/>
                <a:gdLst/>
                <a:ahLst/>
                <a:cxnLst/>
                <a:rect l="l" t="t" r="r" b="b"/>
                <a:pathLst>
                  <a:path w="367791" h="1017709" extrusionOk="0">
                    <a:moveTo>
                      <a:pt x="371956" y="1761"/>
                    </a:moveTo>
                    <a:cubicBezTo>
                      <a:pt x="112876" y="366436"/>
                      <a:pt x="51979" y="1012599"/>
                      <a:pt x="51280" y="1019470"/>
                    </a:cubicBezTo>
                    <a:lnTo>
                      <a:pt x="4164" y="1015203"/>
                    </a:lnTo>
                    <a:cubicBezTo>
                      <a:pt x="6513" y="988685"/>
                      <a:pt x="59218" y="431701"/>
                      <a:pt x="282104" y="53457"/>
                    </a:cubicBezTo>
                    <a:cubicBezTo>
                      <a:pt x="314044" y="33568"/>
                      <a:pt x="344333" y="16366"/>
                      <a:pt x="371956" y="1761"/>
                    </a:cubicBez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3" name="Google Shape;513;p30"/>
              <p:cNvSpPr/>
              <p:nvPr/>
            </p:nvSpPr>
            <p:spPr>
              <a:xfrm>
                <a:off x="6048914" y="2937830"/>
                <a:ext cx="203623" cy="245015"/>
              </a:xfrm>
              <a:custGeom>
                <a:avLst/>
                <a:gdLst/>
                <a:ahLst/>
                <a:cxnLst/>
                <a:rect l="l" t="t" r="r" b="b"/>
                <a:pathLst>
                  <a:path w="271497" h="326687" extrusionOk="0">
                    <a:moveTo>
                      <a:pt x="275030" y="175501"/>
                    </a:moveTo>
                    <a:cubicBezTo>
                      <a:pt x="268299" y="265537"/>
                      <a:pt x="202322" y="333996"/>
                      <a:pt x="127646" y="328402"/>
                    </a:cubicBezTo>
                    <a:cubicBezTo>
                      <a:pt x="52971" y="322814"/>
                      <a:pt x="-2084" y="245287"/>
                      <a:pt x="4647" y="155250"/>
                    </a:cubicBezTo>
                    <a:cubicBezTo>
                      <a:pt x="11378" y="65213"/>
                      <a:pt x="77418" y="-3239"/>
                      <a:pt x="152031" y="2355"/>
                    </a:cubicBezTo>
                    <a:cubicBezTo>
                      <a:pt x="226707" y="7943"/>
                      <a:pt x="281761" y="85464"/>
                      <a:pt x="275030" y="17550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4" name="Google Shape;514;p30"/>
              <p:cNvSpPr/>
              <p:nvPr/>
            </p:nvSpPr>
            <p:spPr>
              <a:xfrm>
                <a:off x="6083913" y="2989543"/>
                <a:ext cx="113004" cy="135987"/>
              </a:xfrm>
              <a:custGeom>
                <a:avLst/>
                <a:gdLst/>
                <a:ahLst/>
                <a:cxnLst/>
                <a:rect l="l" t="t" r="r" b="b"/>
                <a:pathLst>
                  <a:path w="150672" h="181316" extrusionOk="0">
                    <a:moveTo>
                      <a:pt x="154444" y="98312"/>
                    </a:moveTo>
                    <a:cubicBezTo>
                      <a:pt x="150698" y="148280"/>
                      <a:pt x="114058" y="186272"/>
                      <a:pt x="72656" y="183173"/>
                    </a:cubicBezTo>
                    <a:cubicBezTo>
                      <a:pt x="31191" y="180068"/>
                      <a:pt x="647" y="137040"/>
                      <a:pt x="4394" y="87072"/>
                    </a:cubicBezTo>
                    <a:cubicBezTo>
                      <a:pt x="8140" y="37098"/>
                      <a:pt x="44780" y="-895"/>
                      <a:pt x="86182" y="2211"/>
                    </a:cubicBezTo>
                    <a:cubicBezTo>
                      <a:pt x="127648" y="5310"/>
                      <a:pt x="158191" y="48343"/>
                      <a:pt x="154444" y="98312"/>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5" name="Google Shape;515;p30"/>
              <p:cNvSpPr/>
              <p:nvPr/>
            </p:nvSpPr>
            <p:spPr>
              <a:xfrm>
                <a:off x="6715940" y="3892446"/>
                <a:ext cx="87487" cy="121115"/>
              </a:xfrm>
              <a:custGeom>
                <a:avLst/>
                <a:gdLst/>
                <a:ahLst/>
                <a:cxnLst/>
                <a:rect l="l" t="t" r="r" b="b"/>
                <a:pathLst>
                  <a:path w="116649" h="161487" extrusionOk="0">
                    <a:moveTo>
                      <a:pt x="121144" y="83369"/>
                    </a:moveTo>
                    <a:cubicBezTo>
                      <a:pt x="121144" y="127965"/>
                      <a:pt x="94982" y="164116"/>
                      <a:pt x="62787" y="164116"/>
                    </a:cubicBezTo>
                    <a:cubicBezTo>
                      <a:pt x="30593" y="164116"/>
                      <a:pt x="4495" y="127965"/>
                      <a:pt x="4495" y="83369"/>
                    </a:cubicBezTo>
                    <a:cubicBezTo>
                      <a:pt x="4495" y="38779"/>
                      <a:pt x="30593" y="2628"/>
                      <a:pt x="62787" y="2628"/>
                    </a:cubicBezTo>
                    <a:cubicBezTo>
                      <a:pt x="94982" y="2628"/>
                      <a:pt x="121144" y="38779"/>
                      <a:pt x="121144" y="83369"/>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6" name="Google Shape;516;p30"/>
              <p:cNvSpPr/>
              <p:nvPr/>
            </p:nvSpPr>
            <p:spPr>
              <a:xfrm>
                <a:off x="6675554" y="4679693"/>
                <a:ext cx="87488" cy="121100"/>
              </a:xfrm>
              <a:custGeom>
                <a:avLst/>
                <a:gdLst/>
                <a:ahLst/>
                <a:cxnLst/>
                <a:rect l="l" t="t" r="r" b="b"/>
                <a:pathLst>
                  <a:path w="116650" h="161467" extrusionOk="0">
                    <a:moveTo>
                      <a:pt x="121118" y="83899"/>
                    </a:moveTo>
                    <a:cubicBezTo>
                      <a:pt x="121118" y="128488"/>
                      <a:pt x="95019" y="164620"/>
                      <a:pt x="62825" y="164620"/>
                    </a:cubicBezTo>
                    <a:cubicBezTo>
                      <a:pt x="30567" y="164620"/>
                      <a:pt x="4468" y="128488"/>
                      <a:pt x="4468" y="83899"/>
                    </a:cubicBezTo>
                    <a:cubicBezTo>
                      <a:pt x="4468" y="39309"/>
                      <a:pt x="30567" y="3152"/>
                      <a:pt x="62825" y="3152"/>
                    </a:cubicBezTo>
                    <a:cubicBezTo>
                      <a:pt x="95019" y="3152"/>
                      <a:pt x="121118" y="39309"/>
                      <a:pt x="121118" y="83899"/>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17" name="Google Shape;517;p30"/>
            <p:cNvSpPr/>
            <p:nvPr/>
          </p:nvSpPr>
          <p:spPr>
            <a:xfrm rot="10800000">
              <a:off x="5609251" y="1281827"/>
              <a:ext cx="265299" cy="265299"/>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8" name="Google Shape;518;p30"/>
            <p:cNvSpPr/>
            <p:nvPr/>
          </p:nvSpPr>
          <p:spPr>
            <a:xfrm rot="10800000">
              <a:off x="5959820" y="798570"/>
              <a:ext cx="406705" cy="406705"/>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19" name="Google Shape;519;p30"/>
          <p:cNvSpPr/>
          <p:nvPr/>
        </p:nvSpPr>
        <p:spPr>
          <a:xfrm rot="-2700000">
            <a:off x="527325" y="4254765"/>
            <a:ext cx="2228921" cy="2228921"/>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520" name="Google Shape;520;p30"/>
          <p:cNvGrpSpPr/>
          <p:nvPr/>
        </p:nvGrpSpPr>
        <p:grpSpPr>
          <a:xfrm>
            <a:off x="276538" y="4265936"/>
            <a:ext cx="537900" cy="519860"/>
            <a:chOff x="276538" y="4265936"/>
            <a:chExt cx="537900" cy="519860"/>
          </a:xfrm>
        </p:grpSpPr>
        <p:sp>
          <p:nvSpPr>
            <p:cNvPr id="521" name="Google Shape;521;p30"/>
            <p:cNvSpPr/>
            <p:nvPr/>
          </p:nvSpPr>
          <p:spPr>
            <a:xfrm rot="10800000">
              <a:off x="620490" y="4591849"/>
              <a:ext cx="193947" cy="19394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2" name="Google Shape;522;p30"/>
            <p:cNvSpPr/>
            <p:nvPr/>
          </p:nvSpPr>
          <p:spPr>
            <a:xfrm rot="10800000">
              <a:off x="276538" y="4265936"/>
              <a:ext cx="267245" cy="267245"/>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4" name="Content Placeholder 2">
            <a:extLst>
              <a:ext uri="{FF2B5EF4-FFF2-40B4-BE49-F238E27FC236}">
                <a16:creationId xmlns:a16="http://schemas.microsoft.com/office/drawing/2014/main" id="{82E62E57-1304-AF62-5DFA-15AAA1E6D4B3}"/>
              </a:ext>
            </a:extLst>
          </p:cNvPr>
          <p:cNvSpPr txBox="1">
            <a:spLocks/>
          </p:cNvSpPr>
          <p:nvPr/>
        </p:nvSpPr>
        <p:spPr>
          <a:xfrm>
            <a:off x="624382" y="3299749"/>
            <a:ext cx="3664099" cy="150881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1pPr>
            <a:lvl2pPr marL="914400" marR="0" lvl="1" indent="-317500" algn="ctr" rtl="0">
              <a:lnSpc>
                <a:spcPct val="100000"/>
              </a:lnSpc>
              <a:spcBef>
                <a:spcPts val="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2pPr>
            <a:lvl3pPr marL="1371600" marR="0" lvl="2"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3pPr>
            <a:lvl4pPr marL="1828800" marR="0" lvl="3"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4pPr>
            <a:lvl5pPr marL="2286000" marR="0" lvl="4"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5pPr>
            <a:lvl6pPr marL="2743200" marR="0" lvl="5"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6pPr>
            <a:lvl7pPr marL="3200400" marR="0" lvl="6"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7pPr>
            <a:lvl8pPr marL="3657600" marR="0" lvl="7"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8pPr>
            <a:lvl9pPr marL="4114800" marR="0" lvl="8" indent="-317500" algn="ctr" rtl="0">
              <a:lnSpc>
                <a:spcPct val="100000"/>
              </a:lnSpc>
              <a:spcBef>
                <a:spcPts val="1600"/>
              </a:spcBef>
              <a:spcAft>
                <a:spcPts val="1600"/>
              </a:spcAft>
              <a:buClr>
                <a:schemeClr val="dk1"/>
              </a:buClr>
              <a:buSzPts val="1400"/>
              <a:buFont typeface="Exo"/>
              <a:buNone/>
              <a:defRPr sz="1400" b="0" i="0" u="none" strike="noStrike" cap="none">
                <a:solidFill>
                  <a:schemeClr val="dk1"/>
                </a:solidFill>
                <a:latin typeface="Exo"/>
                <a:ea typeface="Exo"/>
                <a:cs typeface="Exo"/>
                <a:sym typeface="Exo"/>
              </a:defRPr>
            </a:lvl9pPr>
          </a:lstStyle>
          <a:p>
            <a:pPr algn="just"/>
            <a:r>
              <a:rPr lang="en-US" b="1" dirty="0"/>
              <a:t>Team members:</a:t>
            </a:r>
          </a:p>
          <a:p>
            <a:pPr algn="just"/>
            <a:endParaRPr lang="en-US" b="1" dirty="0"/>
          </a:p>
          <a:p>
            <a:pPr algn="just"/>
            <a:r>
              <a:rPr lang="en-US" dirty="0"/>
              <a:t>Arjun Mahajan</a:t>
            </a:r>
          </a:p>
          <a:p>
            <a:pPr algn="just"/>
            <a:r>
              <a:rPr lang="en-US" dirty="0"/>
              <a:t>Sayali Sawant</a:t>
            </a:r>
          </a:p>
          <a:p>
            <a:pPr algn="just"/>
            <a:r>
              <a:rPr lang="en-US" dirty="0"/>
              <a:t>Pranjali </a:t>
            </a:r>
            <a:r>
              <a:rPr lang="en-US" dirty="0" err="1"/>
              <a:t>Chandgadkar</a:t>
            </a:r>
            <a:endParaRPr lang="en-US" dirty="0"/>
          </a:p>
          <a:p>
            <a:pPr algn="just"/>
            <a:r>
              <a:rPr lang="en-US" dirty="0"/>
              <a:t>Puneeth Chowdhary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2">
          <a:extLst>
            <a:ext uri="{FF2B5EF4-FFF2-40B4-BE49-F238E27FC236}">
              <a16:creationId xmlns:a16="http://schemas.microsoft.com/office/drawing/2014/main" id="{FFF8BC96-B486-B23F-4CBB-9155C9ACF1B9}"/>
            </a:ext>
          </a:extLst>
        </p:cNvPr>
        <p:cNvGrpSpPr/>
        <p:nvPr/>
      </p:nvGrpSpPr>
      <p:grpSpPr>
        <a:xfrm>
          <a:off x="0" y="0"/>
          <a:ext cx="0" cy="0"/>
          <a:chOff x="0" y="0"/>
          <a:chExt cx="0" cy="0"/>
        </a:xfrm>
      </p:grpSpPr>
      <p:grpSp>
        <p:nvGrpSpPr>
          <p:cNvPr id="555" name="Google Shape;555;p33">
            <a:extLst>
              <a:ext uri="{FF2B5EF4-FFF2-40B4-BE49-F238E27FC236}">
                <a16:creationId xmlns:a16="http://schemas.microsoft.com/office/drawing/2014/main" id="{7BF58BC3-7624-9E8C-EDF8-FD7CCAFB5DED}"/>
              </a:ext>
            </a:extLst>
          </p:cNvPr>
          <p:cNvGrpSpPr/>
          <p:nvPr/>
        </p:nvGrpSpPr>
        <p:grpSpPr>
          <a:xfrm>
            <a:off x="857072" y="702144"/>
            <a:ext cx="812959" cy="861672"/>
            <a:chOff x="5137170" y="1563182"/>
            <a:chExt cx="584358" cy="619462"/>
          </a:xfrm>
        </p:grpSpPr>
        <p:sp>
          <p:nvSpPr>
            <p:cNvPr id="556" name="Google Shape;556;p33">
              <a:extLst>
                <a:ext uri="{FF2B5EF4-FFF2-40B4-BE49-F238E27FC236}">
                  <a16:creationId xmlns:a16="http://schemas.microsoft.com/office/drawing/2014/main" id="{E16F6FD3-174F-4CFC-5C0F-2CC93510329A}"/>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7" name="Google Shape;557;p33">
              <a:extLst>
                <a:ext uri="{FF2B5EF4-FFF2-40B4-BE49-F238E27FC236}">
                  <a16:creationId xmlns:a16="http://schemas.microsoft.com/office/drawing/2014/main" id="{F2ABE656-151A-4D99-9494-5298F1198626}"/>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8" name="Google Shape;558;p33">
              <a:extLst>
                <a:ext uri="{FF2B5EF4-FFF2-40B4-BE49-F238E27FC236}">
                  <a16:creationId xmlns:a16="http://schemas.microsoft.com/office/drawing/2014/main" id="{C08F3EA6-2C3A-6EBC-667C-0E90A0879ACF}"/>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9" name="Google Shape;559;p33">
              <a:extLst>
                <a:ext uri="{FF2B5EF4-FFF2-40B4-BE49-F238E27FC236}">
                  <a16:creationId xmlns:a16="http://schemas.microsoft.com/office/drawing/2014/main" id="{C37250F3-2004-F6D4-5F9A-7396CE51D8C7}"/>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0" name="Google Shape;560;p33">
              <a:extLst>
                <a:ext uri="{FF2B5EF4-FFF2-40B4-BE49-F238E27FC236}">
                  <a16:creationId xmlns:a16="http://schemas.microsoft.com/office/drawing/2014/main" id="{1870F555-1BD3-179B-948F-C0173FADC447}"/>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1" name="Google Shape;561;p33">
              <a:extLst>
                <a:ext uri="{FF2B5EF4-FFF2-40B4-BE49-F238E27FC236}">
                  <a16:creationId xmlns:a16="http://schemas.microsoft.com/office/drawing/2014/main" id="{B9ADD9EC-9E0A-1626-0A7D-7464C2E9EEB9}"/>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2" name="Google Shape;562;p33">
              <a:extLst>
                <a:ext uri="{FF2B5EF4-FFF2-40B4-BE49-F238E27FC236}">
                  <a16:creationId xmlns:a16="http://schemas.microsoft.com/office/drawing/2014/main" id="{59758F0E-2D1D-C951-E8D3-4E804EFD87DC}"/>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3" name="Google Shape;563;p33">
              <a:extLst>
                <a:ext uri="{FF2B5EF4-FFF2-40B4-BE49-F238E27FC236}">
                  <a16:creationId xmlns:a16="http://schemas.microsoft.com/office/drawing/2014/main" id="{54A4F868-8686-E3E4-E4FB-1FAD9893859B}"/>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4" name="Google Shape;564;p33">
              <a:extLst>
                <a:ext uri="{FF2B5EF4-FFF2-40B4-BE49-F238E27FC236}">
                  <a16:creationId xmlns:a16="http://schemas.microsoft.com/office/drawing/2014/main" id="{77A921B0-E039-0C9D-D6C5-588D58E727C3}"/>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5" name="Google Shape;565;p33">
              <a:extLst>
                <a:ext uri="{FF2B5EF4-FFF2-40B4-BE49-F238E27FC236}">
                  <a16:creationId xmlns:a16="http://schemas.microsoft.com/office/drawing/2014/main" id="{FCD4788F-1716-E19E-433F-0C83F1D8597B}"/>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6" name="Google Shape;566;p33">
              <a:extLst>
                <a:ext uri="{FF2B5EF4-FFF2-40B4-BE49-F238E27FC236}">
                  <a16:creationId xmlns:a16="http://schemas.microsoft.com/office/drawing/2014/main" id="{2480CBBB-63A4-CDE8-EFD6-8F33CE8BF36D}"/>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7" name="Google Shape;567;p33">
              <a:extLst>
                <a:ext uri="{FF2B5EF4-FFF2-40B4-BE49-F238E27FC236}">
                  <a16:creationId xmlns:a16="http://schemas.microsoft.com/office/drawing/2014/main" id="{E27AA01E-6ADF-A9F0-E701-BA4E68B419AF}"/>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8" name="Google Shape;568;p33">
              <a:extLst>
                <a:ext uri="{FF2B5EF4-FFF2-40B4-BE49-F238E27FC236}">
                  <a16:creationId xmlns:a16="http://schemas.microsoft.com/office/drawing/2014/main" id="{17220ABB-7950-ABC5-32CA-37497EF723F1}"/>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9" name="Google Shape;569;p33">
              <a:extLst>
                <a:ext uri="{FF2B5EF4-FFF2-40B4-BE49-F238E27FC236}">
                  <a16:creationId xmlns:a16="http://schemas.microsoft.com/office/drawing/2014/main" id="{1795F7F6-D2BA-03C4-7615-3B96934ACAC6}"/>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0" name="Google Shape;570;p33">
              <a:extLst>
                <a:ext uri="{FF2B5EF4-FFF2-40B4-BE49-F238E27FC236}">
                  <a16:creationId xmlns:a16="http://schemas.microsoft.com/office/drawing/2014/main" id="{2075DBC5-C219-F75F-941E-034763CA8459}"/>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1" name="Google Shape;571;p33">
              <a:extLst>
                <a:ext uri="{FF2B5EF4-FFF2-40B4-BE49-F238E27FC236}">
                  <a16:creationId xmlns:a16="http://schemas.microsoft.com/office/drawing/2014/main" id="{DBE7BF94-BB80-9550-3B5C-06D085118F44}"/>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 name="Title 1">
            <a:extLst>
              <a:ext uri="{FF2B5EF4-FFF2-40B4-BE49-F238E27FC236}">
                <a16:creationId xmlns:a16="http://schemas.microsoft.com/office/drawing/2014/main" id="{7A71CCEE-6728-4B9E-EADE-948D93F67968}"/>
              </a:ext>
            </a:extLst>
          </p:cNvPr>
          <p:cNvSpPr>
            <a:spLocks noGrp="1"/>
          </p:cNvSpPr>
          <p:nvPr>
            <p:ph type="title"/>
          </p:nvPr>
        </p:nvSpPr>
        <p:spPr>
          <a:xfrm>
            <a:off x="311700" y="445025"/>
            <a:ext cx="8520600" cy="572700"/>
          </a:xfrm>
        </p:spPr>
        <p:txBody>
          <a:bodyPr>
            <a:normAutofit fontScale="90000"/>
          </a:bodyPr>
          <a:lstStyle/>
          <a:p>
            <a:r>
              <a:rPr lang="en-US" sz="4050" dirty="0"/>
              <a:t>Architecture/Methodology</a:t>
            </a:r>
          </a:p>
        </p:txBody>
      </p:sp>
      <p:graphicFrame>
        <p:nvGraphicFramePr>
          <p:cNvPr id="3" name="Content Placeholder 2">
            <a:extLst>
              <a:ext uri="{FF2B5EF4-FFF2-40B4-BE49-F238E27FC236}">
                <a16:creationId xmlns:a16="http://schemas.microsoft.com/office/drawing/2014/main" id="{80758664-7E5C-30C8-45D7-B425C6A5BCA7}"/>
              </a:ext>
            </a:extLst>
          </p:cNvPr>
          <p:cNvGraphicFramePr>
            <a:graphicFrameLocks/>
          </p:cNvGraphicFramePr>
          <p:nvPr>
            <p:extLst>
              <p:ext uri="{D42A27DB-BD31-4B8C-83A1-F6EECF244321}">
                <p14:modId xmlns:p14="http://schemas.microsoft.com/office/powerpoint/2010/main" val="1666660621"/>
              </p:ext>
            </p:extLst>
          </p:nvPr>
        </p:nvGraphicFramePr>
        <p:xfrm>
          <a:off x="628650" y="1642056"/>
          <a:ext cx="7886700" cy="2866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0837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184EA-6CE3-5160-0893-20C3F4DF920A}"/>
              </a:ext>
            </a:extLst>
          </p:cNvPr>
          <p:cNvSpPr>
            <a:spLocks noGrp="1"/>
          </p:cNvSpPr>
          <p:nvPr>
            <p:ph type="title"/>
          </p:nvPr>
        </p:nvSpPr>
        <p:spPr>
          <a:xfrm>
            <a:off x="2474681" y="2278519"/>
            <a:ext cx="4194638" cy="591177"/>
          </a:xfrm>
        </p:spPr>
        <p:txBody>
          <a:bodyPr spcFirstLastPara="1" vert="horz" wrap="square" lIns="68580" tIns="34290" rIns="68580" bIns="34290" rtlCol="0" anchor="t" anchorCtr="0">
            <a:normAutofit fontScale="90000"/>
          </a:bodyPr>
          <a:lstStyle/>
          <a:p>
            <a:pPr algn="ctr"/>
            <a:r>
              <a:rPr lang="en-US" sz="3600" dirty="0"/>
              <a:t>Results</a:t>
            </a:r>
            <a:endParaRPr lang="en-US" sz="3200" dirty="0"/>
          </a:p>
        </p:txBody>
      </p:sp>
    </p:spTree>
    <p:extLst>
      <p:ext uri="{BB962C8B-B14F-4D97-AF65-F5344CB8AC3E}">
        <p14:creationId xmlns:p14="http://schemas.microsoft.com/office/powerpoint/2010/main" val="1863256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9">
          <a:extLst>
            <a:ext uri="{FF2B5EF4-FFF2-40B4-BE49-F238E27FC236}">
              <a16:creationId xmlns:a16="http://schemas.microsoft.com/office/drawing/2014/main" id="{A7EB6609-35C8-E8AA-CBBC-6BF552DC086B}"/>
            </a:ext>
          </a:extLst>
        </p:cNvPr>
        <p:cNvGrpSpPr/>
        <p:nvPr/>
      </p:nvGrpSpPr>
      <p:grpSpPr>
        <a:xfrm>
          <a:off x="0" y="0"/>
          <a:ext cx="0" cy="0"/>
          <a:chOff x="0" y="0"/>
          <a:chExt cx="0" cy="0"/>
        </a:xfrm>
      </p:grpSpPr>
      <p:sp>
        <p:nvSpPr>
          <p:cNvPr id="1070" name="Google Shape;1070;p44">
            <a:extLst>
              <a:ext uri="{FF2B5EF4-FFF2-40B4-BE49-F238E27FC236}">
                <a16:creationId xmlns:a16="http://schemas.microsoft.com/office/drawing/2014/main" id="{171CC398-18CD-05FE-F94C-7CB1775F19EF}"/>
              </a:ext>
            </a:extLst>
          </p:cNvPr>
          <p:cNvSpPr/>
          <p:nvPr/>
        </p:nvSpPr>
        <p:spPr>
          <a:xfrm rot="10800000">
            <a:off x="6129865" y="3233036"/>
            <a:ext cx="4601823" cy="459501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1" name="Google Shape;1071;p44">
            <a:extLst>
              <a:ext uri="{FF2B5EF4-FFF2-40B4-BE49-F238E27FC236}">
                <a16:creationId xmlns:a16="http://schemas.microsoft.com/office/drawing/2014/main" id="{58A1D21B-FEF6-3734-5983-0981BFBBEA5D}"/>
              </a:ext>
            </a:extLst>
          </p:cNvPr>
          <p:cNvSpPr txBox="1">
            <a:spLocks noGrp="1"/>
          </p:cNvSpPr>
          <p:nvPr>
            <p:ph type="title"/>
          </p:nvPr>
        </p:nvSpPr>
        <p:spPr>
          <a:xfrm>
            <a:off x="720000" y="1093600"/>
            <a:ext cx="3703500" cy="1657800"/>
          </a:xfrm>
          <a:prstGeom prst="rect">
            <a:avLst/>
          </a:prstGeom>
        </p:spPr>
        <p:txBody>
          <a:bodyPr spcFirstLastPara="1" wrap="square" lIns="91425" tIns="91425" rIns="91425" bIns="91425" anchor="b" anchorCtr="0">
            <a:noAutofit/>
          </a:bodyPr>
          <a:lstStyle/>
          <a:p>
            <a:pPr lvl="0"/>
            <a:r>
              <a:rPr lang="en-US" dirty="0"/>
              <a:t>Univariate Analysis</a:t>
            </a:r>
          </a:p>
        </p:txBody>
      </p:sp>
      <p:sp>
        <p:nvSpPr>
          <p:cNvPr id="1072" name="Google Shape;1072;p44">
            <a:extLst>
              <a:ext uri="{FF2B5EF4-FFF2-40B4-BE49-F238E27FC236}">
                <a16:creationId xmlns:a16="http://schemas.microsoft.com/office/drawing/2014/main" id="{F94EDADE-A372-E017-E67B-B77CD178214B}"/>
              </a:ext>
            </a:extLst>
          </p:cNvPr>
          <p:cNvSpPr txBox="1">
            <a:spLocks noGrp="1"/>
          </p:cNvSpPr>
          <p:nvPr>
            <p:ph type="subTitle" idx="1"/>
          </p:nvPr>
        </p:nvSpPr>
        <p:spPr>
          <a:xfrm>
            <a:off x="720000" y="2762540"/>
            <a:ext cx="3703500" cy="17439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t>Summary Statistics: </a:t>
            </a:r>
            <a:r>
              <a:rPr lang="en-US" sz="1200" dirty="0"/>
              <a:t>Review measures of central tendency (mean, median) and dispersion (standard deviation, variance). </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b="1" dirty="0"/>
              <a:t>Visualize Distributions: </a:t>
            </a:r>
            <a:r>
              <a:rPr lang="en-US" sz="1200" dirty="0"/>
              <a:t>Use histograms, box plots to understand the distribution of individual variables.</a:t>
            </a:r>
            <a:endParaRPr sz="1200" dirty="0"/>
          </a:p>
        </p:txBody>
      </p:sp>
      <p:pic>
        <p:nvPicPr>
          <p:cNvPr id="1073" name="Google Shape;1073;p44">
            <a:extLst>
              <a:ext uri="{FF2B5EF4-FFF2-40B4-BE49-F238E27FC236}">
                <a16:creationId xmlns:a16="http://schemas.microsoft.com/office/drawing/2014/main" id="{9DD0E4D9-A54C-F831-A327-8161986B6480}"/>
              </a:ext>
            </a:extLst>
          </p:cNvPr>
          <p:cNvPicPr preferRelativeResize="0">
            <a:picLocks noGrp="1"/>
          </p:cNvPicPr>
          <p:nvPr>
            <p:ph type="pic" idx="2"/>
          </p:nvPr>
        </p:nvPicPr>
        <p:blipFill rotWithShape="1">
          <a:blip r:embed="rId3">
            <a:alphaModFix/>
          </a:blip>
          <a:srcRect l="26172" r="26172"/>
          <a:stretch/>
        </p:blipFill>
        <p:spPr>
          <a:xfrm>
            <a:off x="5273100" y="533863"/>
            <a:ext cx="2909998" cy="4075799"/>
          </a:xfrm>
          <a:prstGeom prst="rect">
            <a:avLst/>
          </a:prstGeom>
        </p:spPr>
      </p:pic>
      <p:grpSp>
        <p:nvGrpSpPr>
          <p:cNvPr id="1074" name="Google Shape;1074;p44">
            <a:extLst>
              <a:ext uri="{FF2B5EF4-FFF2-40B4-BE49-F238E27FC236}">
                <a16:creationId xmlns:a16="http://schemas.microsoft.com/office/drawing/2014/main" id="{844DC6FE-DD63-9421-42D6-09BDF051ABCD}"/>
              </a:ext>
            </a:extLst>
          </p:cNvPr>
          <p:cNvGrpSpPr/>
          <p:nvPr/>
        </p:nvGrpSpPr>
        <p:grpSpPr>
          <a:xfrm>
            <a:off x="4760822" y="3742319"/>
            <a:ext cx="812959" cy="861672"/>
            <a:chOff x="5137170" y="1563182"/>
            <a:chExt cx="584358" cy="619462"/>
          </a:xfrm>
        </p:grpSpPr>
        <p:sp>
          <p:nvSpPr>
            <p:cNvPr id="1075" name="Google Shape;1075;p44">
              <a:extLst>
                <a:ext uri="{FF2B5EF4-FFF2-40B4-BE49-F238E27FC236}">
                  <a16:creationId xmlns:a16="http://schemas.microsoft.com/office/drawing/2014/main" id="{0E00F535-524C-73D6-B3FA-10CBF354F09F}"/>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6" name="Google Shape;1076;p44">
              <a:extLst>
                <a:ext uri="{FF2B5EF4-FFF2-40B4-BE49-F238E27FC236}">
                  <a16:creationId xmlns:a16="http://schemas.microsoft.com/office/drawing/2014/main" id="{72AD38A8-F269-673D-A265-AF29FFB386A8}"/>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7" name="Google Shape;1077;p44">
              <a:extLst>
                <a:ext uri="{FF2B5EF4-FFF2-40B4-BE49-F238E27FC236}">
                  <a16:creationId xmlns:a16="http://schemas.microsoft.com/office/drawing/2014/main" id="{CF575C8F-329B-B2AF-E41F-C7EBAB040AE2}"/>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8" name="Google Shape;1078;p44">
              <a:extLst>
                <a:ext uri="{FF2B5EF4-FFF2-40B4-BE49-F238E27FC236}">
                  <a16:creationId xmlns:a16="http://schemas.microsoft.com/office/drawing/2014/main" id="{3C979E53-5EA6-8320-59A5-B31730228C46}"/>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9" name="Google Shape;1079;p44">
              <a:extLst>
                <a:ext uri="{FF2B5EF4-FFF2-40B4-BE49-F238E27FC236}">
                  <a16:creationId xmlns:a16="http://schemas.microsoft.com/office/drawing/2014/main" id="{262865C2-25B0-EBD8-13DB-4A54099218F7}"/>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0" name="Google Shape;1080;p44">
              <a:extLst>
                <a:ext uri="{FF2B5EF4-FFF2-40B4-BE49-F238E27FC236}">
                  <a16:creationId xmlns:a16="http://schemas.microsoft.com/office/drawing/2014/main" id="{0CB4D738-B6D1-920D-5C9E-8DEBAAB40A31}"/>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1" name="Google Shape;1081;p44">
              <a:extLst>
                <a:ext uri="{FF2B5EF4-FFF2-40B4-BE49-F238E27FC236}">
                  <a16:creationId xmlns:a16="http://schemas.microsoft.com/office/drawing/2014/main" id="{6EDE5900-20C3-6EFC-9773-85A837981DD8}"/>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2" name="Google Shape;1082;p44">
              <a:extLst>
                <a:ext uri="{FF2B5EF4-FFF2-40B4-BE49-F238E27FC236}">
                  <a16:creationId xmlns:a16="http://schemas.microsoft.com/office/drawing/2014/main" id="{3CDA1D45-DDB8-4CAA-6B9E-6F3C485ED7A7}"/>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3" name="Google Shape;1083;p44">
              <a:extLst>
                <a:ext uri="{FF2B5EF4-FFF2-40B4-BE49-F238E27FC236}">
                  <a16:creationId xmlns:a16="http://schemas.microsoft.com/office/drawing/2014/main" id="{C93D1132-B51D-1C7C-76AD-F6ECBD6E262F}"/>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4" name="Google Shape;1084;p44">
              <a:extLst>
                <a:ext uri="{FF2B5EF4-FFF2-40B4-BE49-F238E27FC236}">
                  <a16:creationId xmlns:a16="http://schemas.microsoft.com/office/drawing/2014/main" id="{546C3A9D-2D36-A21F-B4C7-54925D6CD5A5}"/>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5" name="Google Shape;1085;p44">
              <a:extLst>
                <a:ext uri="{FF2B5EF4-FFF2-40B4-BE49-F238E27FC236}">
                  <a16:creationId xmlns:a16="http://schemas.microsoft.com/office/drawing/2014/main" id="{CF179CD3-1C9D-A39F-27BC-90C1E9097FC0}"/>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6" name="Google Shape;1086;p44">
              <a:extLst>
                <a:ext uri="{FF2B5EF4-FFF2-40B4-BE49-F238E27FC236}">
                  <a16:creationId xmlns:a16="http://schemas.microsoft.com/office/drawing/2014/main" id="{17CE29CB-0BA1-A2CB-5F66-B7F441446640}"/>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7" name="Google Shape;1087;p44">
              <a:extLst>
                <a:ext uri="{FF2B5EF4-FFF2-40B4-BE49-F238E27FC236}">
                  <a16:creationId xmlns:a16="http://schemas.microsoft.com/office/drawing/2014/main" id="{8FEC96B2-B99A-AEFA-E779-3AD5E2DAAD41}"/>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8" name="Google Shape;1088;p44">
              <a:extLst>
                <a:ext uri="{FF2B5EF4-FFF2-40B4-BE49-F238E27FC236}">
                  <a16:creationId xmlns:a16="http://schemas.microsoft.com/office/drawing/2014/main" id="{F9759038-A62C-079E-469D-1A261A205BFC}"/>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9" name="Google Shape;1089;p44">
              <a:extLst>
                <a:ext uri="{FF2B5EF4-FFF2-40B4-BE49-F238E27FC236}">
                  <a16:creationId xmlns:a16="http://schemas.microsoft.com/office/drawing/2014/main" id="{3194DB18-CEBE-B79F-417E-07175B5AAA07}"/>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0" name="Google Shape;1090;p44">
              <a:extLst>
                <a:ext uri="{FF2B5EF4-FFF2-40B4-BE49-F238E27FC236}">
                  <a16:creationId xmlns:a16="http://schemas.microsoft.com/office/drawing/2014/main" id="{F6CC3360-A201-2C9E-6BA3-02384908750C}"/>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091" name="Google Shape;1091;p44">
            <a:extLst>
              <a:ext uri="{FF2B5EF4-FFF2-40B4-BE49-F238E27FC236}">
                <a16:creationId xmlns:a16="http://schemas.microsoft.com/office/drawing/2014/main" id="{E5689A1B-D0BE-6FFB-4B1B-A0ACF2C3BF5D}"/>
              </a:ext>
            </a:extLst>
          </p:cNvPr>
          <p:cNvSpPr/>
          <p:nvPr/>
        </p:nvSpPr>
        <p:spPr>
          <a:xfrm rot="10800000">
            <a:off x="-745322" y="-3860589"/>
            <a:ext cx="4601823" cy="459501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092" name="Google Shape;1092;p44">
            <a:extLst>
              <a:ext uri="{FF2B5EF4-FFF2-40B4-BE49-F238E27FC236}">
                <a16:creationId xmlns:a16="http://schemas.microsoft.com/office/drawing/2014/main" id="{B5A5EB00-EAFD-7AF4-0F6D-339148A2E2F2}"/>
              </a:ext>
            </a:extLst>
          </p:cNvPr>
          <p:cNvGrpSpPr/>
          <p:nvPr/>
        </p:nvGrpSpPr>
        <p:grpSpPr>
          <a:xfrm rot="5400000" flipH="1">
            <a:off x="6524403" y="917195"/>
            <a:ext cx="3552941" cy="1686256"/>
            <a:chOff x="4083647" y="2237178"/>
            <a:chExt cx="3552941" cy="1686256"/>
          </a:xfrm>
        </p:grpSpPr>
        <p:sp>
          <p:nvSpPr>
            <p:cNvPr id="1093" name="Google Shape;1093;p44">
              <a:extLst>
                <a:ext uri="{FF2B5EF4-FFF2-40B4-BE49-F238E27FC236}">
                  <a16:creationId xmlns:a16="http://schemas.microsoft.com/office/drawing/2014/main" id="{5F05012F-0238-3156-F595-2E80FCF629E4}"/>
                </a:ext>
              </a:extLst>
            </p:cNvPr>
            <p:cNvSpPr/>
            <p:nvPr/>
          </p:nvSpPr>
          <p:spPr>
            <a:xfrm flipH="1">
              <a:off x="6666988" y="2402621"/>
              <a:ext cx="969600" cy="10776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a:extLst>
                <a:ext uri="{FF2B5EF4-FFF2-40B4-BE49-F238E27FC236}">
                  <a16:creationId xmlns:a16="http://schemas.microsoft.com/office/drawing/2014/main" id="{4F2DCF00-EEF7-8AA9-3655-8132F80FBD0B}"/>
                </a:ext>
              </a:extLst>
            </p:cNvPr>
            <p:cNvSpPr/>
            <p:nvPr/>
          </p:nvSpPr>
          <p:spPr>
            <a:xfrm flipH="1">
              <a:off x="6141456" y="2237178"/>
              <a:ext cx="403200" cy="4482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a:extLst>
                <a:ext uri="{FF2B5EF4-FFF2-40B4-BE49-F238E27FC236}">
                  <a16:creationId xmlns:a16="http://schemas.microsoft.com/office/drawing/2014/main" id="{7C4701AA-A9E1-2C92-1F26-563BFA17CC24}"/>
                </a:ext>
              </a:extLst>
            </p:cNvPr>
            <p:cNvSpPr/>
            <p:nvPr/>
          </p:nvSpPr>
          <p:spPr>
            <a:xfrm flipH="1">
              <a:off x="4083647" y="2833591"/>
              <a:ext cx="650100" cy="7221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a:extLst>
                <a:ext uri="{FF2B5EF4-FFF2-40B4-BE49-F238E27FC236}">
                  <a16:creationId xmlns:a16="http://schemas.microsoft.com/office/drawing/2014/main" id="{528FE501-4376-0DB0-F385-9BFEBD79068D}"/>
                </a:ext>
              </a:extLst>
            </p:cNvPr>
            <p:cNvSpPr/>
            <p:nvPr/>
          </p:nvSpPr>
          <p:spPr>
            <a:xfrm flipH="1">
              <a:off x="7333050" y="3681934"/>
              <a:ext cx="217500" cy="2415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2232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2">
          <a:extLst>
            <a:ext uri="{FF2B5EF4-FFF2-40B4-BE49-F238E27FC236}">
              <a16:creationId xmlns:a16="http://schemas.microsoft.com/office/drawing/2014/main" id="{BF2517E4-866E-29EE-1401-7C61C0ECD831}"/>
            </a:ext>
          </a:extLst>
        </p:cNvPr>
        <p:cNvGrpSpPr/>
        <p:nvPr/>
      </p:nvGrpSpPr>
      <p:grpSpPr>
        <a:xfrm>
          <a:off x="0" y="0"/>
          <a:ext cx="0" cy="0"/>
          <a:chOff x="0" y="0"/>
          <a:chExt cx="0" cy="0"/>
        </a:xfrm>
      </p:grpSpPr>
      <p:grpSp>
        <p:nvGrpSpPr>
          <p:cNvPr id="555" name="Google Shape;555;p33">
            <a:extLst>
              <a:ext uri="{FF2B5EF4-FFF2-40B4-BE49-F238E27FC236}">
                <a16:creationId xmlns:a16="http://schemas.microsoft.com/office/drawing/2014/main" id="{29EE169F-F919-AF92-6756-D0C76C8C2CA4}"/>
              </a:ext>
            </a:extLst>
          </p:cNvPr>
          <p:cNvGrpSpPr/>
          <p:nvPr/>
        </p:nvGrpSpPr>
        <p:grpSpPr>
          <a:xfrm>
            <a:off x="857072" y="702144"/>
            <a:ext cx="812959" cy="861672"/>
            <a:chOff x="5137170" y="1563182"/>
            <a:chExt cx="584358" cy="619462"/>
          </a:xfrm>
        </p:grpSpPr>
        <p:sp>
          <p:nvSpPr>
            <p:cNvPr id="556" name="Google Shape;556;p33">
              <a:extLst>
                <a:ext uri="{FF2B5EF4-FFF2-40B4-BE49-F238E27FC236}">
                  <a16:creationId xmlns:a16="http://schemas.microsoft.com/office/drawing/2014/main" id="{3EBC944E-8E19-CE97-3C44-B51C7F724D0E}"/>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7" name="Google Shape;557;p33">
              <a:extLst>
                <a:ext uri="{FF2B5EF4-FFF2-40B4-BE49-F238E27FC236}">
                  <a16:creationId xmlns:a16="http://schemas.microsoft.com/office/drawing/2014/main" id="{B5420218-57DE-28F0-22A0-135D57A0A72E}"/>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8" name="Google Shape;558;p33">
              <a:extLst>
                <a:ext uri="{FF2B5EF4-FFF2-40B4-BE49-F238E27FC236}">
                  <a16:creationId xmlns:a16="http://schemas.microsoft.com/office/drawing/2014/main" id="{DD797F44-247D-1BC4-BC6A-AB044846149C}"/>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9" name="Google Shape;559;p33">
              <a:extLst>
                <a:ext uri="{FF2B5EF4-FFF2-40B4-BE49-F238E27FC236}">
                  <a16:creationId xmlns:a16="http://schemas.microsoft.com/office/drawing/2014/main" id="{21DF2580-10BA-E6BF-DF12-43450B7CCA16}"/>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0" name="Google Shape;560;p33">
              <a:extLst>
                <a:ext uri="{FF2B5EF4-FFF2-40B4-BE49-F238E27FC236}">
                  <a16:creationId xmlns:a16="http://schemas.microsoft.com/office/drawing/2014/main" id="{0A964E27-5133-38CB-5F73-4BAF9159AC17}"/>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1" name="Google Shape;561;p33">
              <a:extLst>
                <a:ext uri="{FF2B5EF4-FFF2-40B4-BE49-F238E27FC236}">
                  <a16:creationId xmlns:a16="http://schemas.microsoft.com/office/drawing/2014/main" id="{2784135B-F517-9A46-592D-60D5FE541BB3}"/>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2" name="Google Shape;562;p33">
              <a:extLst>
                <a:ext uri="{FF2B5EF4-FFF2-40B4-BE49-F238E27FC236}">
                  <a16:creationId xmlns:a16="http://schemas.microsoft.com/office/drawing/2014/main" id="{F29A0966-F855-EB46-B870-9E457FE26E37}"/>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3" name="Google Shape;563;p33">
              <a:extLst>
                <a:ext uri="{FF2B5EF4-FFF2-40B4-BE49-F238E27FC236}">
                  <a16:creationId xmlns:a16="http://schemas.microsoft.com/office/drawing/2014/main" id="{4CD9B49A-EF72-A0F1-4CDF-A8CEB2B69CFD}"/>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4" name="Google Shape;564;p33">
              <a:extLst>
                <a:ext uri="{FF2B5EF4-FFF2-40B4-BE49-F238E27FC236}">
                  <a16:creationId xmlns:a16="http://schemas.microsoft.com/office/drawing/2014/main" id="{1C97462C-02F6-9A0B-6D79-BDAEEBEDACEE}"/>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5" name="Google Shape;565;p33">
              <a:extLst>
                <a:ext uri="{FF2B5EF4-FFF2-40B4-BE49-F238E27FC236}">
                  <a16:creationId xmlns:a16="http://schemas.microsoft.com/office/drawing/2014/main" id="{676E6683-993B-ED0E-1D62-9747C493D961}"/>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6" name="Google Shape;566;p33">
              <a:extLst>
                <a:ext uri="{FF2B5EF4-FFF2-40B4-BE49-F238E27FC236}">
                  <a16:creationId xmlns:a16="http://schemas.microsoft.com/office/drawing/2014/main" id="{EE2A9A76-8A76-408A-CD1B-C5598A3E0109}"/>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7" name="Google Shape;567;p33">
              <a:extLst>
                <a:ext uri="{FF2B5EF4-FFF2-40B4-BE49-F238E27FC236}">
                  <a16:creationId xmlns:a16="http://schemas.microsoft.com/office/drawing/2014/main" id="{9A76234C-9142-0C66-ACC1-FAE9D23B3429}"/>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8" name="Google Shape;568;p33">
              <a:extLst>
                <a:ext uri="{FF2B5EF4-FFF2-40B4-BE49-F238E27FC236}">
                  <a16:creationId xmlns:a16="http://schemas.microsoft.com/office/drawing/2014/main" id="{D79574B0-FCF4-1B62-C100-EEC88C85D6FC}"/>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9" name="Google Shape;569;p33">
              <a:extLst>
                <a:ext uri="{FF2B5EF4-FFF2-40B4-BE49-F238E27FC236}">
                  <a16:creationId xmlns:a16="http://schemas.microsoft.com/office/drawing/2014/main" id="{2D20217C-A749-7222-62DD-D205477F52F8}"/>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0" name="Google Shape;570;p33">
              <a:extLst>
                <a:ext uri="{FF2B5EF4-FFF2-40B4-BE49-F238E27FC236}">
                  <a16:creationId xmlns:a16="http://schemas.microsoft.com/office/drawing/2014/main" id="{1AC29BD7-A21E-2006-2072-781C137468E3}"/>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1" name="Google Shape;571;p33">
              <a:extLst>
                <a:ext uri="{FF2B5EF4-FFF2-40B4-BE49-F238E27FC236}">
                  <a16:creationId xmlns:a16="http://schemas.microsoft.com/office/drawing/2014/main" id="{05D28F2D-56F1-454C-DC09-4052C0782DDE}"/>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4" name="Title 1">
            <a:extLst>
              <a:ext uri="{FF2B5EF4-FFF2-40B4-BE49-F238E27FC236}">
                <a16:creationId xmlns:a16="http://schemas.microsoft.com/office/drawing/2014/main" id="{2B676D5E-E1C4-5474-612C-0ABFB3CFEDB2}"/>
              </a:ext>
            </a:extLst>
          </p:cNvPr>
          <p:cNvSpPr txBox="1">
            <a:spLocks/>
          </p:cNvSpPr>
          <p:nvPr/>
        </p:nvSpPr>
        <p:spPr>
          <a:xfrm>
            <a:off x="628650" y="-88795"/>
            <a:ext cx="7878740" cy="106341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ora"/>
              <a:buNone/>
              <a:defRPr sz="3000" b="1" i="0" u="none" strike="noStrike" cap="none">
                <a:solidFill>
                  <a:schemeClr val="dk1"/>
                </a:solidFill>
                <a:latin typeface="Sora"/>
                <a:ea typeface="Sora"/>
                <a:cs typeface="Sora"/>
                <a:sym typeface="Sora"/>
              </a:defRPr>
            </a:lvl1pPr>
            <a:lvl2pPr marR="0" lvl="1"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2pPr>
            <a:lvl3pPr marR="0" lvl="2"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3pPr>
            <a:lvl4pPr marR="0" lvl="3"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4pPr>
            <a:lvl5pPr marR="0" lvl="4"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5pPr>
            <a:lvl6pPr marR="0" lvl="5"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6pPr>
            <a:lvl7pPr marR="0" lvl="6"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7pPr>
            <a:lvl8pPr marR="0" lvl="7"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8pPr>
            <a:lvl9pPr marR="0" lvl="8"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9pPr>
          </a:lstStyle>
          <a:p>
            <a:pPr algn="ctr"/>
            <a:r>
              <a:rPr lang="en-US" sz="1800" b="1" dirty="0"/>
              <a:t>Statistical Analysis for Numerical Data</a:t>
            </a:r>
            <a:endParaRPr lang="en-US" sz="1800" dirty="0"/>
          </a:p>
        </p:txBody>
      </p:sp>
      <p:pic>
        <p:nvPicPr>
          <p:cNvPr id="3" name="Picture 2">
            <a:extLst>
              <a:ext uri="{FF2B5EF4-FFF2-40B4-BE49-F238E27FC236}">
                <a16:creationId xmlns:a16="http://schemas.microsoft.com/office/drawing/2014/main" id="{D61A84A8-8865-A1FF-0140-3E1736C73BB3}"/>
              </a:ext>
            </a:extLst>
          </p:cNvPr>
          <p:cNvPicPr>
            <a:picLocks noChangeAspect="1"/>
          </p:cNvPicPr>
          <p:nvPr/>
        </p:nvPicPr>
        <p:blipFill>
          <a:blip r:embed="rId3"/>
          <a:stretch>
            <a:fillRect/>
          </a:stretch>
        </p:blipFill>
        <p:spPr>
          <a:xfrm>
            <a:off x="264786" y="974276"/>
            <a:ext cx="8606468" cy="3193595"/>
          </a:xfrm>
          <a:prstGeom prst="rect">
            <a:avLst/>
          </a:prstGeom>
        </p:spPr>
      </p:pic>
      <p:sp>
        <p:nvSpPr>
          <p:cNvPr id="5" name="Google Shape;554;p33">
            <a:extLst>
              <a:ext uri="{FF2B5EF4-FFF2-40B4-BE49-F238E27FC236}">
                <a16:creationId xmlns:a16="http://schemas.microsoft.com/office/drawing/2014/main" id="{F55E68FF-31D4-CCD8-C020-0E9A51FFF5DD}"/>
              </a:ext>
            </a:extLst>
          </p:cNvPr>
          <p:cNvSpPr txBox="1">
            <a:spLocks noGrp="1"/>
          </p:cNvSpPr>
          <p:nvPr>
            <p:ph type="subTitle" idx="1"/>
          </p:nvPr>
        </p:nvSpPr>
        <p:spPr>
          <a:xfrm>
            <a:off x="715740" y="4244488"/>
            <a:ext cx="7772400" cy="398321"/>
          </a:xfrm>
          <a:prstGeom prst="rect">
            <a:avLst/>
          </a:prstGeom>
        </p:spPr>
        <p:txBody>
          <a:bodyPr spcFirstLastPara="1" wrap="square" lIns="91425" tIns="91425" rIns="91425" bIns="91425" anchor="t" anchorCtr="0">
            <a:noAutofit/>
          </a:bodyPr>
          <a:lstStyle/>
          <a:p>
            <a:pPr marL="0" indent="0" algn="ctr"/>
            <a:r>
              <a:rPr lang="en-US" sz="1200" b="1" dirty="0">
                <a:solidFill>
                  <a:schemeClr val="tx1"/>
                </a:solidFill>
              </a:rPr>
              <a:t>Analysis 1: </a:t>
            </a:r>
            <a:r>
              <a:rPr lang="en-US" sz="1200" b="1" dirty="0"/>
              <a:t>Statistical Analysis for Numerical Data</a:t>
            </a:r>
            <a:endParaRPr lang="en-US" sz="1200" dirty="0"/>
          </a:p>
        </p:txBody>
      </p:sp>
    </p:spTree>
    <p:extLst>
      <p:ext uri="{BB962C8B-B14F-4D97-AF65-F5344CB8AC3E}">
        <p14:creationId xmlns:p14="http://schemas.microsoft.com/office/powerpoint/2010/main" val="1667068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2">
          <a:extLst>
            <a:ext uri="{FF2B5EF4-FFF2-40B4-BE49-F238E27FC236}">
              <a16:creationId xmlns:a16="http://schemas.microsoft.com/office/drawing/2014/main" id="{12C94B63-0984-23FB-83DC-C9EE1C7FE81B}"/>
            </a:ext>
          </a:extLst>
        </p:cNvPr>
        <p:cNvGrpSpPr/>
        <p:nvPr/>
      </p:nvGrpSpPr>
      <p:grpSpPr>
        <a:xfrm>
          <a:off x="0" y="0"/>
          <a:ext cx="0" cy="0"/>
          <a:chOff x="0" y="0"/>
          <a:chExt cx="0" cy="0"/>
        </a:xfrm>
      </p:grpSpPr>
      <p:grpSp>
        <p:nvGrpSpPr>
          <p:cNvPr id="555" name="Google Shape;555;p33">
            <a:extLst>
              <a:ext uri="{FF2B5EF4-FFF2-40B4-BE49-F238E27FC236}">
                <a16:creationId xmlns:a16="http://schemas.microsoft.com/office/drawing/2014/main" id="{DDC8D788-50AB-2813-A05A-929613714D7A}"/>
              </a:ext>
            </a:extLst>
          </p:cNvPr>
          <p:cNvGrpSpPr/>
          <p:nvPr/>
        </p:nvGrpSpPr>
        <p:grpSpPr>
          <a:xfrm>
            <a:off x="857072" y="702144"/>
            <a:ext cx="812959" cy="861672"/>
            <a:chOff x="5137170" y="1563182"/>
            <a:chExt cx="584358" cy="619462"/>
          </a:xfrm>
        </p:grpSpPr>
        <p:sp>
          <p:nvSpPr>
            <p:cNvPr id="556" name="Google Shape;556;p33">
              <a:extLst>
                <a:ext uri="{FF2B5EF4-FFF2-40B4-BE49-F238E27FC236}">
                  <a16:creationId xmlns:a16="http://schemas.microsoft.com/office/drawing/2014/main" id="{5B36E29D-2494-0AE4-83AB-5FB2D88604C2}"/>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7" name="Google Shape;557;p33">
              <a:extLst>
                <a:ext uri="{FF2B5EF4-FFF2-40B4-BE49-F238E27FC236}">
                  <a16:creationId xmlns:a16="http://schemas.microsoft.com/office/drawing/2014/main" id="{4ADE3B11-C9FB-BBA5-80A6-41B5DB739B9D}"/>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8" name="Google Shape;558;p33">
              <a:extLst>
                <a:ext uri="{FF2B5EF4-FFF2-40B4-BE49-F238E27FC236}">
                  <a16:creationId xmlns:a16="http://schemas.microsoft.com/office/drawing/2014/main" id="{4C2B4743-B1EB-5D4B-2414-7E5C432014F1}"/>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9" name="Google Shape;559;p33">
              <a:extLst>
                <a:ext uri="{FF2B5EF4-FFF2-40B4-BE49-F238E27FC236}">
                  <a16:creationId xmlns:a16="http://schemas.microsoft.com/office/drawing/2014/main" id="{F5DE36F7-CB55-7CF1-A7F8-9DA5851B6548}"/>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0" name="Google Shape;560;p33">
              <a:extLst>
                <a:ext uri="{FF2B5EF4-FFF2-40B4-BE49-F238E27FC236}">
                  <a16:creationId xmlns:a16="http://schemas.microsoft.com/office/drawing/2014/main" id="{DC3C213F-05B5-71DE-623A-FDC8C543E64D}"/>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1" name="Google Shape;561;p33">
              <a:extLst>
                <a:ext uri="{FF2B5EF4-FFF2-40B4-BE49-F238E27FC236}">
                  <a16:creationId xmlns:a16="http://schemas.microsoft.com/office/drawing/2014/main" id="{F31E4D55-4CE2-CBB9-6AB1-7123253061E5}"/>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2" name="Google Shape;562;p33">
              <a:extLst>
                <a:ext uri="{FF2B5EF4-FFF2-40B4-BE49-F238E27FC236}">
                  <a16:creationId xmlns:a16="http://schemas.microsoft.com/office/drawing/2014/main" id="{D622CDD8-070C-2FE0-48C1-A7CFFEE06BA5}"/>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3" name="Google Shape;563;p33">
              <a:extLst>
                <a:ext uri="{FF2B5EF4-FFF2-40B4-BE49-F238E27FC236}">
                  <a16:creationId xmlns:a16="http://schemas.microsoft.com/office/drawing/2014/main" id="{799B0058-8396-88BE-0718-46A3C4B5B0E7}"/>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4" name="Google Shape;564;p33">
              <a:extLst>
                <a:ext uri="{FF2B5EF4-FFF2-40B4-BE49-F238E27FC236}">
                  <a16:creationId xmlns:a16="http://schemas.microsoft.com/office/drawing/2014/main" id="{8377B800-1CD9-B009-96CE-CCF7997E601F}"/>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5" name="Google Shape;565;p33">
              <a:extLst>
                <a:ext uri="{FF2B5EF4-FFF2-40B4-BE49-F238E27FC236}">
                  <a16:creationId xmlns:a16="http://schemas.microsoft.com/office/drawing/2014/main" id="{11351E0A-93D1-2F19-E9F7-AAA184E9CED8}"/>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6" name="Google Shape;566;p33">
              <a:extLst>
                <a:ext uri="{FF2B5EF4-FFF2-40B4-BE49-F238E27FC236}">
                  <a16:creationId xmlns:a16="http://schemas.microsoft.com/office/drawing/2014/main" id="{8F7B79FE-21C6-90C4-F456-775AECD02938}"/>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7" name="Google Shape;567;p33">
              <a:extLst>
                <a:ext uri="{FF2B5EF4-FFF2-40B4-BE49-F238E27FC236}">
                  <a16:creationId xmlns:a16="http://schemas.microsoft.com/office/drawing/2014/main" id="{4AA99118-8CD4-F4EF-9439-E751A89CAEEA}"/>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8" name="Google Shape;568;p33">
              <a:extLst>
                <a:ext uri="{FF2B5EF4-FFF2-40B4-BE49-F238E27FC236}">
                  <a16:creationId xmlns:a16="http://schemas.microsoft.com/office/drawing/2014/main" id="{2FA6F79A-C6E5-5119-6621-259116EFF0DD}"/>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9" name="Google Shape;569;p33">
              <a:extLst>
                <a:ext uri="{FF2B5EF4-FFF2-40B4-BE49-F238E27FC236}">
                  <a16:creationId xmlns:a16="http://schemas.microsoft.com/office/drawing/2014/main" id="{F15B0F98-8D2B-5AED-6958-EA324049558F}"/>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0" name="Google Shape;570;p33">
              <a:extLst>
                <a:ext uri="{FF2B5EF4-FFF2-40B4-BE49-F238E27FC236}">
                  <a16:creationId xmlns:a16="http://schemas.microsoft.com/office/drawing/2014/main" id="{EA80FB0E-C3D8-7A28-2338-F4C35594E000}"/>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1" name="Google Shape;571;p33">
              <a:extLst>
                <a:ext uri="{FF2B5EF4-FFF2-40B4-BE49-F238E27FC236}">
                  <a16:creationId xmlns:a16="http://schemas.microsoft.com/office/drawing/2014/main" id="{346C4681-F0B6-C8A0-3B2D-4BB1F8CA7DA8}"/>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4" name="Title 1">
            <a:extLst>
              <a:ext uri="{FF2B5EF4-FFF2-40B4-BE49-F238E27FC236}">
                <a16:creationId xmlns:a16="http://schemas.microsoft.com/office/drawing/2014/main" id="{CA02C9DB-A8EC-2254-C050-B1A5B819A346}"/>
              </a:ext>
            </a:extLst>
          </p:cNvPr>
          <p:cNvSpPr txBox="1">
            <a:spLocks/>
          </p:cNvSpPr>
          <p:nvPr/>
        </p:nvSpPr>
        <p:spPr>
          <a:xfrm>
            <a:off x="628650" y="-88795"/>
            <a:ext cx="7878740" cy="106341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ora"/>
              <a:buNone/>
              <a:defRPr sz="3000" b="1" i="0" u="none" strike="noStrike" cap="none">
                <a:solidFill>
                  <a:schemeClr val="dk1"/>
                </a:solidFill>
                <a:latin typeface="Sora"/>
                <a:ea typeface="Sora"/>
                <a:cs typeface="Sora"/>
                <a:sym typeface="Sora"/>
              </a:defRPr>
            </a:lvl1pPr>
            <a:lvl2pPr marR="0" lvl="1"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2pPr>
            <a:lvl3pPr marR="0" lvl="2"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3pPr>
            <a:lvl4pPr marR="0" lvl="3"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4pPr>
            <a:lvl5pPr marR="0" lvl="4"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5pPr>
            <a:lvl6pPr marR="0" lvl="5"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6pPr>
            <a:lvl7pPr marR="0" lvl="6"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7pPr>
            <a:lvl8pPr marR="0" lvl="7"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8pPr>
            <a:lvl9pPr marR="0" lvl="8"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9pPr>
          </a:lstStyle>
          <a:p>
            <a:pPr algn="ctr"/>
            <a:r>
              <a:rPr lang="en-US" sz="1800" b="1" dirty="0"/>
              <a:t>Statistical Analysis for Categorical Data</a:t>
            </a:r>
            <a:endParaRPr lang="en-US" sz="1800" dirty="0"/>
          </a:p>
        </p:txBody>
      </p:sp>
      <p:sp>
        <p:nvSpPr>
          <p:cNvPr id="5" name="Google Shape;554;p33">
            <a:extLst>
              <a:ext uri="{FF2B5EF4-FFF2-40B4-BE49-F238E27FC236}">
                <a16:creationId xmlns:a16="http://schemas.microsoft.com/office/drawing/2014/main" id="{DAE9CED7-5E10-DF12-4E66-20557FBA9D97}"/>
              </a:ext>
            </a:extLst>
          </p:cNvPr>
          <p:cNvSpPr txBox="1">
            <a:spLocks noGrp="1"/>
          </p:cNvSpPr>
          <p:nvPr>
            <p:ph type="subTitle" idx="1"/>
          </p:nvPr>
        </p:nvSpPr>
        <p:spPr>
          <a:xfrm>
            <a:off x="763865" y="3647802"/>
            <a:ext cx="7772400" cy="717000"/>
          </a:xfrm>
          <a:prstGeom prst="rect">
            <a:avLst/>
          </a:prstGeom>
        </p:spPr>
        <p:txBody>
          <a:bodyPr spcFirstLastPara="1" wrap="square" lIns="91425" tIns="91425" rIns="91425" bIns="91425" anchor="t" anchorCtr="0">
            <a:noAutofit/>
          </a:bodyPr>
          <a:lstStyle/>
          <a:p>
            <a:pPr marL="0" indent="0" algn="ctr"/>
            <a:r>
              <a:rPr lang="en-US" sz="1200" b="1" dirty="0">
                <a:solidFill>
                  <a:schemeClr val="tx1"/>
                </a:solidFill>
              </a:rPr>
              <a:t>Analysis 2: </a:t>
            </a:r>
            <a:r>
              <a:rPr lang="en-US" sz="1200" b="1" dirty="0"/>
              <a:t>Statistical Analysis for Categorical Data</a:t>
            </a:r>
            <a:endParaRPr lang="en-US" sz="1200" dirty="0"/>
          </a:p>
        </p:txBody>
      </p:sp>
      <p:pic>
        <p:nvPicPr>
          <p:cNvPr id="1026" name="Picture 2">
            <a:extLst>
              <a:ext uri="{FF2B5EF4-FFF2-40B4-BE49-F238E27FC236}">
                <a16:creationId xmlns:a16="http://schemas.microsoft.com/office/drawing/2014/main" id="{306639F0-3FAA-6376-2A7D-18D6E81AA9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65"/>
          <a:stretch/>
        </p:blipFill>
        <p:spPr bwMode="auto">
          <a:xfrm>
            <a:off x="96827" y="1137197"/>
            <a:ext cx="8970800" cy="2181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913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2">
          <a:extLst>
            <a:ext uri="{FF2B5EF4-FFF2-40B4-BE49-F238E27FC236}">
              <a16:creationId xmlns:a16="http://schemas.microsoft.com/office/drawing/2014/main" id="{A53C7340-82F8-40D2-C7C0-5A76F3809B7A}"/>
            </a:ext>
          </a:extLst>
        </p:cNvPr>
        <p:cNvGrpSpPr/>
        <p:nvPr/>
      </p:nvGrpSpPr>
      <p:grpSpPr>
        <a:xfrm>
          <a:off x="0" y="0"/>
          <a:ext cx="0" cy="0"/>
          <a:chOff x="0" y="0"/>
          <a:chExt cx="0" cy="0"/>
        </a:xfrm>
      </p:grpSpPr>
      <p:grpSp>
        <p:nvGrpSpPr>
          <p:cNvPr id="555" name="Google Shape;555;p33">
            <a:extLst>
              <a:ext uri="{FF2B5EF4-FFF2-40B4-BE49-F238E27FC236}">
                <a16:creationId xmlns:a16="http://schemas.microsoft.com/office/drawing/2014/main" id="{242A6EE9-5843-B979-5653-526388C8293A}"/>
              </a:ext>
            </a:extLst>
          </p:cNvPr>
          <p:cNvGrpSpPr/>
          <p:nvPr/>
        </p:nvGrpSpPr>
        <p:grpSpPr>
          <a:xfrm>
            <a:off x="857072" y="702144"/>
            <a:ext cx="812959" cy="861672"/>
            <a:chOff x="5137170" y="1563182"/>
            <a:chExt cx="584358" cy="619462"/>
          </a:xfrm>
        </p:grpSpPr>
        <p:sp>
          <p:nvSpPr>
            <p:cNvPr id="556" name="Google Shape;556;p33">
              <a:extLst>
                <a:ext uri="{FF2B5EF4-FFF2-40B4-BE49-F238E27FC236}">
                  <a16:creationId xmlns:a16="http://schemas.microsoft.com/office/drawing/2014/main" id="{E2D19567-B977-8647-0DF9-F8813ADCD821}"/>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7" name="Google Shape;557;p33">
              <a:extLst>
                <a:ext uri="{FF2B5EF4-FFF2-40B4-BE49-F238E27FC236}">
                  <a16:creationId xmlns:a16="http://schemas.microsoft.com/office/drawing/2014/main" id="{77575B59-48C3-A465-004D-038A6914AF99}"/>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8" name="Google Shape;558;p33">
              <a:extLst>
                <a:ext uri="{FF2B5EF4-FFF2-40B4-BE49-F238E27FC236}">
                  <a16:creationId xmlns:a16="http://schemas.microsoft.com/office/drawing/2014/main" id="{44445359-C55B-2C84-964A-E2C85A340E19}"/>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9" name="Google Shape;559;p33">
              <a:extLst>
                <a:ext uri="{FF2B5EF4-FFF2-40B4-BE49-F238E27FC236}">
                  <a16:creationId xmlns:a16="http://schemas.microsoft.com/office/drawing/2014/main" id="{7DDE6883-D6DF-30A6-0F21-F88DAE4F57CD}"/>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0" name="Google Shape;560;p33">
              <a:extLst>
                <a:ext uri="{FF2B5EF4-FFF2-40B4-BE49-F238E27FC236}">
                  <a16:creationId xmlns:a16="http://schemas.microsoft.com/office/drawing/2014/main" id="{F078888C-FE08-EFEB-49BC-7A47581B38BE}"/>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1" name="Google Shape;561;p33">
              <a:extLst>
                <a:ext uri="{FF2B5EF4-FFF2-40B4-BE49-F238E27FC236}">
                  <a16:creationId xmlns:a16="http://schemas.microsoft.com/office/drawing/2014/main" id="{63264269-F7B7-7B11-E67A-8D5C74B3EE4A}"/>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2" name="Google Shape;562;p33">
              <a:extLst>
                <a:ext uri="{FF2B5EF4-FFF2-40B4-BE49-F238E27FC236}">
                  <a16:creationId xmlns:a16="http://schemas.microsoft.com/office/drawing/2014/main" id="{BCB31DB5-E3C4-C43D-F3A2-B49A66E1D31C}"/>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3" name="Google Shape;563;p33">
              <a:extLst>
                <a:ext uri="{FF2B5EF4-FFF2-40B4-BE49-F238E27FC236}">
                  <a16:creationId xmlns:a16="http://schemas.microsoft.com/office/drawing/2014/main" id="{04BFB0C6-E46A-39B6-AAA0-E9DF79C79E42}"/>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4" name="Google Shape;564;p33">
              <a:extLst>
                <a:ext uri="{FF2B5EF4-FFF2-40B4-BE49-F238E27FC236}">
                  <a16:creationId xmlns:a16="http://schemas.microsoft.com/office/drawing/2014/main" id="{7232360F-B3D2-8475-ABF1-D77997A22F0B}"/>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5" name="Google Shape;565;p33">
              <a:extLst>
                <a:ext uri="{FF2B5EF4-FFF2-40B4-BE49-F238E27FC236}">
                  <a16:creationId xmlns:a16="http://schemas.microsoft.com/office/drawing/2014/main" id="{EED6C09B-D778-D2DD-28EC-D36DBCF12137}"/>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6" name="Google Shape;566;p33">
              <a:extLst>
                <a:ext uri="{FF2B5EF4-FFF2-40B4-BE49-F238E27FC236}">
                  <a16:creationId xmlns:a16="http://schemas.microsoft.com/office/drawing/2014/main" id="{141C8102-025F-C8B0-010A-D490B8FDD5C4}"/>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7" name="Google Shape;567;p33">
              <a:extLst>
                <a:ext uri="{FF2B5EF4-FFF2-40B4-BE49-F238E27FC236}">
                  <a16:creationId xmlns:a16="http://schemas.microsoft.com/office/drawing/2014/main" id="{DE3A7D65-6A0A-B221-A825-560D42602789}"/>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8" name="Google Shape;568;p33">
              <a:extLst>
                <a:ext uri="{FF2B5EF4-FFF2-40B4-BE49-F238E27FC236}">
                  <a16:creationId xmlns:a16="http://schemas.microsoft.com/office/drawing/2014/main" id="{47BC0E83-B568-76E8-6331-241705EC1B70}"/>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9" name="Google Shape;569;p33">
              <a:extLst>
                <a:ext uri="{FF2B5EF4-FFF2-40B4-BE49-F238E27FC236}">
                  <a16:creationId xmlns:a16="http://schemas.microsoft.com/office/drawing/2014/main" id="{78DF12C9-C2D4-FF9D-A7D4-9BDDD0F4727A}"/>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0" name="Google Shape;570;p33">
              <a:extLst>
                <a:ext uri="{FF2B5EF4-FFF2-40B4-BE49-F238E27FC236}">
                  <a16:creationId xmlns:a16="http://schemas.microsoft.com/office/drawing/2014/main" id="{F070DE51-BF88-7F88-7AA4-1B46C18F6FD2}"/>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1" name="Google Shape;571;p33">
              <a:extLst>
                <a:ext uri="{FF2B5EF4-FFF2-40B4-BE49-F238E27FC236}">
                  <a16:creationId xmlns:a16="http://schemas.microsoft.com/office/drawing/2014/main" id="{454C3D64-EA6C-9C84-2E88-CD32FE3867E9}"/>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4" name="Title 1">
            <a:extLst>
              <a:ext uri="{FF2B5EF4-FFF2-40B4-BE49-F238E27FC236}">
                <a16:creationId xmlns:a16="http://schemas.microsoft.com/office/drawing/2014/main" id="{C4D4B947-6852-2BA5-E595-706B6DD9AD81}"/>
              </a:ext>
            </a:extLst>
          </p:cNvPr>
          <p:cNvSpPr txBox="1">
            <a:spLocks/>
          </p:cNvSpPr>
          <p:nvPr/>
        </p:nvSpPr>
        <p:spPr>
          <a:xfrm>
            <a:off x="628650" y="-88795"/>
            <a:ext cx="7878740" cy="106341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ora"/>
              <a:buNone/>
              <a:defRPr sz="3000" b="1" i="0" u="none" strike="noStrike" cap="none">
                <a:solidFill>
                  <a:schemeClr val="dk1"/>
                </a:solidFill>
                <a:latin typeface="Sora"/>
                <a:ea typeface="Sora"/>
                <a:cs typeface="Sora"/>
                <a:sym typeface="Sora"/>
              </a:defRPr>
            </a:lvl1pPr>
            <a:lvl2pPr marR="0" lvl="1"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2pPr>
            <a:lvl3pPr marR="0" lvl="2"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3pPr>
            <a:lvl4pPr marR="0" lvl="3"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4pPr>
            <a:lvl5pPr marR="0" lvl="4"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5pPr>
            <a:lvl6pPr marR="0" lvl="5"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6pPr>
            <a:lvl7pPr marR="0" lvl="6"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7pPr>
            <a:lvl8pPr marR="0" lvl="7"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8pPr>
            <a:lvl9pPr marR="0" lvl="8"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9pPr>
          </a:lstStyle>
          <a:p>
            <a:pPr algn="ctr"/>
            <a:r>
              <a:rPr lang="en-US" sz="1600" dirty="0"/>
              <a:t>Visualizing Numerical Variables</a:t>
            </a:r>
          </a:p>
        </p:txBody>
      </p:sp>
      <p:sp>
        <p:nvSpPr>
          <p:cNvPr id="5" name="Google Shape;554;p33">
            <a:extLst>
              <a:ext uri="{FF2B5EF4-FFF2-40B4-BE49-F238E27FC236}">
                <a16:creationId xmlns:a16="http://schemas.microsoft.com/office/drawing/2014/main" id="{D441557C-E260-FCB6-05FB-F2CA0AC1228B}"/>
              </a:ext>
            </a:extLst>
          </p:cNvPr>
          <p:cNvSpPr txBox="1">
            <a:spLocks noGrp="1"/>
          </p:cNvSpPr>
          <p:nvPr>
            <p:ph type="subTitle" idx="1"/>
          </p:nvPr>
        </p:nvSpPr>
        <p:spPr>
          <a:xfrm>
            <a:off x="705173" y="4255199"/>
            <a:ext cx="7772400" cy="8556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a:t>Analysis 3: Box Plots for Numerical Variables</a:t>
            </a:r>
          </a:p>
          <a:p>
            <a:pPr marL="0" lvl="0" indent="0" algn="ctr" rtl="0">
              <a:spcBef>
                <a:spcPts val="0"/>
              </a:spcBef>
              <a:spcAft>
                <a:spcPts val="0"/>
              </a:spcAft>
              <a:buNone/>
            </a:pPr>
            <a:endParaRPr lang="en-US" sz="800" dirty="0"/>
          </a:p>
          <a:p>
            <a:pPr>
              <a:buFont typeface="Arial" panose="020B0604020202020204" pitchFamily="34" charset="0"/>
              <a:buChar char="•"/>
            </a:pPr>
            <a:r>
              <a:rPr lang="en-US" sz="1200" dirty="0"/>
              <a:t>Box Plots helps to visualize the spread of data and detect potential outliers.</a:t>
            </a:r>
          </a:p>
          <a:p>
            <a:pPr>
              <a:buFont typeface="Arial" panose="020B0604020202020204" pitchFamily="34" charset="0"/>
              <a:buChar char="•"/>
            </a:pPr>
            <a:r>
              <a:rPr lang="en-US" sz="1200" dirty="0"/>
              <a:t>These box plots are created using the raw, uncleaned data.</a:t>
            </a:r>
          </a:p>
        </p:txBody>
      </p:sp>
      <p:pic>
        <p:nvPicPr>
          <p:cNvPr id="2054" name="Picture 6">
            <a:extLst>
              <a:ext uri="{FF2B5EF4-FFF2-40B4-BE49-F238E27FC236}">
                <a16:creationId xmlns:a16="http://schemas.microsoft.com/office/drawing/2014/main" id="{3BAE6D9F-3E64-056F-0008-9FF99004BD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67" t="23351" r="6328" b="10025"/>
          <a:stretch/>
        </p:blipFill>
        <p:spPr bwMode="auto">
          <a:xfrm>
            <a:off x="471295" y="720179"/>
            <a:ext cx="8175748" cy="3492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344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2">
          <a:extLst>
            <a:ext uri="{FF2B5EF4-FFF2-40B4-BE49-F238E27FC236}">
              <a16:creationId xmlns:a16="http://schemas.microsoft.com/office/drawing/2014/main" id="{EA7A2505-8B9E-5183-D763-8799CFD917F8}"/>
            </a:ext>
          </a:extLst>
        </p:cNvPr>
        <p:cNvGrpSpPr/>
        <p:nvPr/>
      </p:nvGrpSpPr>
      <p:grpSpPr>
        <a:xfrm>
          <a:off x="0" y="0"/>
          <a:ext cx="0" cy="0"/>
          <a:chOff x="0" y="0"/>
          <a:chExt cx="0" cy="0"/>
        </a:xfrm>
      </p:grpSpPr>
      <p:grpSp>
        <p:nvGrpSpPr>
          <p:cNvPr id="555" name="Google Shape;555;p33">
            <a:extLst>
              <a:ext uri="{FF2B5EF4-FFF2-40B4-BE49-F238E27FC236}">
                <a16:creationId xmlns:a16="http://schemas.microsoft.com/office/drawing/2014/main" id="{FF39D966-7798-8647-AE0C-10777294232C}"/>
              </a:ext>
            </a:extLst>
          </p:cNvPr>
          <p:cNvGrpSpPr/>
          <p:nvPr/>
        </p:nvGrpSpPr>
        <p:grpSpPr>
          <a:xfrm>
            <a:off x="857072" y="702144"/>
            <a:ext cx="812959" cy="861672"/>
            <a:chOff x="5137170" y="1563182"/>
            <a:chExt cx="584358" cy="619462"/>
          </a:xfrm>
        </p:grpSpPr>
        <p:sp>
          <p:nvSpPr>
            <p:cNvPr id="556" name="Google Shape;556;p33">
              <a:extLst>
                <a:ext uri="{FF2B5EF4-FFF2-40B4-BE49-F238E27FC236}">
                  <a16:creationId xmlns:a16="http://schemas.microsoft.com/office/drawing/2014/main" id="{5D5CCEF3-3BCA-CF1D-72AE-2BC5463D7636}"/>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7" name="Google Shape;557;p33">
              <a:extLst>
                <a:ext uri="{FF2B5EF4-FFF2-40B4-BE49-F238E27FC236}">
                  <a16:creationId xmlns:a16="http://schemas.microsoft.com/office/drawing/2014/main" id="{310995C1-70A3-6CFF-475D-A50A1929339B}"/>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8" name="Google Shape;558;p33">
              <a:extLst>
                <a:ext uri="{FF2B5EF4-FFF2-40B4-BE49-F238E27FC236}">
                  <a16:creationId xmlns:a16="http://schemas.microsoft.com/office/drawing/2014/main" id="{DE06BDCD-14D0-DFB0-1428-FF5E6E4BD67C}"/>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9" name="Google Shape;559;p33">
              <a:extLst>
                <a:ext uri="{FF2B5EF4-FFF2-40B4-BE49-F238E27FC236}">
                  <a16:creationId xmlns:a16="http://schemas.microsoft.com/office/drawing/2014/main" id="{3A7C09EC-DD71-0492-FBE4-9FE09A6063AB}"/>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0" name="Google Shape;560;p33">
              <a:extLst>
                <a:ext uri="{FF2B5EF4-FFF2-40B4-BE49-F238E27FC236}">
                  <a16:creationId xmlns:a16="http://schemas.microsoft.com/office/drawing/2014/main" id="{79A0691B-F591-A5A7-8DB4-375D526DC7AA}"/>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1" name="Google Shape;561;p33">
              <a:extLst>
                <a:ext uri="{FF2B5EF4-FFF2-40B4-BE49-F238E27FC236}">
                  <a16:creationId xmlns:a16="http://schemas.microsoft.com/office/drawing/2014/main" id="{E4CEC21D-EA72-9426-1D6A-EEDEED68C128}"/>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2" name="Google Shape;562;p33">
              <a:extLst>
                <a:ext uri="{FF2B5EF4-FFF2-40B4-BE49-F238E27FC236}">
                  <a16:creationId xmlns:a16="http://schemas.microsoft.com/office/drawing/2014/main" id="{41CFB556-5FF8-6712-B00D-3443CEE56B8C}"/>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3" name="Google Shape;563;p33">
              <a:extLst>
                <a:ext uri="{FF2B5EF4-FFF2-40B4-BE49-F238E27FC236}">
                  <a16:creationId xmlns:a16="http://schemas.microsoft.com/office/drawing/2014/main" id="{B3E6EE6C-85A7-D129-F8B3-8439B4217F20}"/>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4" name="Google Shape;564;p33">
              <a:extLst>
                <a:ext uri="{FF2B5EF4-FFF2-40B4-BE49-F238E27FC236}">
                  <a16:creationId xmlns:a16="http://schemas.microsoft.com/office/drawing/2014/main" id="{FF828921-C365-8CEA-D1E6-B92BB41CC387}"/>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5" name="Google Shape;565;p33">
              <a:extLst>
                <a:ext uri="{FF2B5EF4-FFF2-40B4-BE49-F238E27FC236}">
                  <a16:creationId xmlns:a16="http://schemas.microsoft.com/office/drawing/2014/main" id="{22466C24-9EEC-ABF9-DF87-6FB5EBCDDBE1}"/>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6" name="Google Shape;566;p33">
              <a:extLst>
                <a:ext uri="{FF2B5EF4-FFF2-40B4-BE49-F238E27FC236}">
                  <a16:creationId xmlns:a16="http://schemas.microsoft.com/office/drawing/2014/main" id="{5C893DFC-AA11-D760-57FA-4BB68B8D5E0D}"/>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7" name="Google Shape;567;p33">
              <a:extLst>
                <a:ext uri="{FF2B5EF4-FFF2-40B4-BE49-F238E27FC236}">
                  <a16:creationId xmlns:a16="http://schemas.microsoft.com/office/drawing/2014/main" id="{183F9640-17FA-B0E2-AB30-1159EE8768E9}"/>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8" name="Google Shape;568;p33">
              <a:extLst>
                <a:ext uri="{FF2B5EF4-FFF2-40B4-BE49-F238E27FC236}">
                  <a16:creationId xmlns:a16="http://schemas.microsoft.com/office/drawing/2014/main" id="{11672958-5456-E024-145D-87672F7CC4AD}"/>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9" name="Google Shape;569;p33">
              <a:extLst>
                <a:ext uri="{FF2B5EF4-FFF2-40B4-BE49-F238E27FC236}">
                  <a16:creationId xmlns:a16="http://schemas.microsoft.com/office/drawing/2014/main" id="{79D51C45-B18A-B433-F2B1-4EFF33EC7412}"/>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0" name="Google Shape;570;p33">
              <a:extLst>
                <a:ext uri="{FF2B5EF4-FFF2-40B4-BE49-F238E27FC236}">
                  <a16:creationId xmlns:a16="http://schemas.microsoft.com/office/drawing/2014/main" id="{D8A54F68-A870-5422-B66F-315A020D6704}"/>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1" name="Google Shape;571;p33">
              <a:extLst>
                <a:ext uri="{FF2B5EF4-FFF2-40B4-BE49-F238E27FC236}">
                  <a16:creationId xmlns:a16="http://schemas.microsoft.com/office/drawing/2014/main" id="{1AA3D6DA-5EEA-31E1-AC33-C274678DA850}"/>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4" name="Title 1">
            <a:extLst>
              <a:ext uri="{FF2B5EF4-FFF2-40B4-BE49-F238E27FC236}">
                <a16:creationId xmlns:a16="http://schemas.microsoft.com/office/drawing/2014/main" id="{C92FD807-0B32-E481-9352-8CF2F20C861F}"/>
              </a:ext>
            </a:extLst>
          </p:cNvPr>
          <p:cNvSpPr txBox="1">
            <a:spLocks/>
          </p:cNvSpPr>
          <p:nvPr/>
        </p:nvSpPr>
        <p:spPr>
          <a:xfrm>
            <a:off x="628650" y="-88795"/>
            <a:ext cx="7878740" cy="106341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ora"/>
              <a:buNone/>
              <a:defRPr sz="3000" b="1" i="0" u="none" strike="noStrike" cap="none">
                <a:solidFill>
                  <a:schemeClr val="dk1"/>
                </a:solidFill>
                <a:latin typeface="Sora"/>
                <a:ea typeface="Sora"/>
                <a:cs typeface="Sora"/>
                <a:sym typeface="Sora"/>
              </a:defRPr>
            </a:lvl1pPr>
            <a:lvl2pPr marR="0" lvl="1"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2pPr>
            <a:lvl3pPr marR="0" lvl="2"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3pPr>
            <a:lvl4pPr marR="0" lvl="3"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4pPr>
            <a:lvl5pPr marR="0" lvl="4"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5pPr>
            <a:lvl6pPr marR="0" lvl="5"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6pPr>
            <a:lvl7pPr marR="0" lvl="6"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7pPr>
            <a:lvl8pPr marR="0" lvl="7"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8pPr>
            <a:lvl9pPr marR="0" lvl="8"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9pPr>
          </a:lstStyle>
          <a:p>
            <a:pPr algn="ctr"/>
            <a:r>
              <a:rPr lang="en-US" sz="1600" dirty="0"/>
              <a:t>Visualizing Numerical Variables</a:t>
            </a:r>
          </a:p>
        </p:txBody>
      </p:sp>
      <p:sp>
        <p:nvSpPr>
          <p:cNvPr id="5" name="Google Shape;554;p33">
            <a:extLst>
              <a:ext uri="{FF2B5EF4-FFF2-40B4-BE49-F238E27FC236}">
                <a16:creationId xmlns:a16="http://schemas.microsoft.com/office/drawing/2014/main" id="{50DAB4C7-D853-BA8F-7D8F-4C8825A2AAC2}"/>
              </a:ext>
            </a:extLst>
          </p:cNvPr>
          <p:cNvSpPr txBox="1">
            <a:spLocks noGrp="1"/>
          </p:cNvSpPr>
          <p:nvPr>
            <p:ph type="subTitle" idx="1"/>
          </p:nvPr>
        </p:nvSpPr>
        <p:spPr>
          <a:xfrm>
            <a:off x="745686" y="4128676"/>
            <a:ext cx="7772400" cy="11182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a:t>Analysis 4: Histograms for Numerical Variables</a:t>
            </a:r>
          </a:p>
          <a:p>
            <a:pPr>
              <a:buFont typeface="Arial" panose="020B0604020202020204" pitchFamily="34" charset="0"/>
              <a:buChar char="•"/>
            </a:pPr>
            <a:endParaRPr lang="en-US" sz="600" b="1" dirty="0"/>
          </a:p>
          <a:p>
            <a:pPr marL="311150" indent="-171450">
              <a:buFont typeface="Arial" panose="020B0604020202020204" pitchFamily="34" charset="0"/>
              <a:buChar char="•"/>
            </a:pPr>
            <a:r>
              <a:rPr lang="en-US" sz="1200" dirty="0"/>
              <a:t>Histograms shows the distribution of each numerical feature and includes a KDE curve to visualize the density</a:t>
            </a:r>
          </a:p>
          <a:p>
            <a:pPr marL="311150" indent="-171450">
              <a:buFont typeface="Arial" panose="020B0604020202020204" pitchFamily="34" charset="0"/>
              <a:buChar char="•"/>
            </a:pPr>
            <a:r>
              <a:rPr lang="en-US" sz="1200" dirty="0"/>
              <a:t>These histograms are generated from the raw, uncleaned data to highlight extreme values and unusual spikes, which can then be addressed during the cleaning process</a:t>
            </a:r>
          </a:p>
        </p:txBody>
      </p:sp>
      <p:pic>
        <p:nvPicPr>
          <p:cNvPr id="4098" name="Picture 2">
            <a:extLst>
              <a:ext uri="{FF2B5EF4-FFF2-40B4-BE49-F238E27FC236}">
                <a16:creationId xmlns:a16="http://schemas.microsoft.com/office/drawing/2014/main" id="{83E3ABD7-0BBD-0720-82CB-FFC8B571F8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06" t="18948" r="2683" b="9427"/>
          <a:stretch/>
        </p:blipFill>
        <p:spPr bwMode="auto">
          <a:xfrm>
            <a:off x="645478" y="652039"/>
            <a:ext cx="7881478" cy="3490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257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2">
          <a:extLst>
            <a:ext uri="{FF2B5EF4-FFF2-40B4-BE49-F238E27FC236}">
              <a16:creationId xmlns:a16="http://schemas.microsoft.com/office/drawing/2014/main" id="{28AE6E29-A7EA-1E16-CC3C-2082C31CACFE}"/>
            </a:ext>
          </a:extLst>
        </p:cNvPr>
        <p:cNvGrpSpPr/>
        <p:nvPr/>
      </p:nvGrpSpPr>
      <p:grpSpPr>
        <a:xfrm>
          <a:off x="0" y="0"/>
          <a:ext cx="0" cy="0"/>
          <a:chOff x="0" y="0"/>
          <a:chExt cx="0" cy="0"/>
        </a:xfrm>
      </p:grpSpPr>
      <p:grpSp>
        <p:nvGrpSpPr>
          <p:cNvPr id="555" name="Google Shape;555;p33">
            <a:extLst>
              <a:ext uri="{FF2B5EF4-FFF2-40B4-BE49-F238E27FC236}">
                <a16:creationId xmlns:a16="http://schemas.microsoft.com/office/drawing/2014/main" id="{B67D7339-90FD-C763-5966-D1CFC142676A}"/>
              </a:ext>
            </a:extLst>
          </p:cNvPr>
          <p:cNvGrpSpPr/>
          <p:nvPr/>
        </p:nvGrpSpPr>
        <p:grpSpPr>
          <a:xfrm>
            <a:off x="857072" y="702144"/>
            <a:ext cx="812959" cy="861672"/>
            <a:chOff x="5137170" y="1563182"/>
            <a:chExt cx="584358" cy="619462"/>
          </a:xfrm>
        </p:grpSpPr>
        <p:sp>
          <p:nvSpPr>
            <p:cNvPr id="556" name="Google Shape;556;p33">
              <a:extLst>
                <a:ext uri="{FF2B5EF4-FFF2-40B4-BE49-F238E27FC236}">
                  <a16:creationId xmlns:a16="http://schemas.microsoft.com/office/drawing/2014/main" id="{E322E6E3-549E-E2D3-9CB0-3952BB776293}"/>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7" name="Google Shape;557;p33">
              <a:extLst>
                <a:ext uri="{FF2B5EF4-FFF2-40B4-BE49-F238E27FC236}">
                  <a16:creationId xmlns:a16="http://schemas.microsoft.com/office/drawing/2014/main" id="{3FADFE34-E29F-CD4F-0AA2-3BBF19A9D515}"/>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8" name="Google Shape;558;p33">
              <a:extLst>
                <a:ext uri="{FF2B5EF4-FFF2-40B4-BE49-F238E27FC236}">
                  <a16:creationId xmlns:a16="http://schemas.microsoft.com/office/drawing/2014/main" id="{109A41AC-3FAB-D78E-D519-409BE1B4C8A2}"/>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9" name="Google Shape;559;p33">
              <a:extLst>
                <a:ext uri="{FF2B5EF4-FFF2-40B4-BE49-F238E27FC236}">
                  <a16:creationId xmlns:a16="http://schemas.microsoft.com/office/drawing/2014/main" id="{09092779-9316-587F-DFBB-2C0DC2C41FE9}"/>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0" name="Google Shape;560;p33">
              <a:extLst>
                <a:ext uri="{FF2B5EF4-FFF2-40B4-BE49-F238E27FC236}">
                  <a16:creationId xmlns:a16="http://schemas.microsoft.com/office/drawing/2014/main" id="{9C13FBA1-B6D4-8E12-E651-F6B319EB879F}"/>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1" name="Google Shape;561;p33">
              <a:extLst>
                <a:ext uri="{FF2B5EF4-FFF2-40B4-BE49-F238E27FC236}">
                  <a16:creationId xmlns:a16="http://schemas.microsoft.com/office/drawing/2014/main" id="{3E56A7E0-6B69-59EB-E97D-C49D74BF6F00}"/>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2" name="Google Shape;562;p33">
              <a:extLst>
                <a:ext uri="{FF2B5EF4-FFF2-40B4-BE49-F238E27FC236}">
                  <a16:creationId xmlns:a16="http://schemas.microsoft.com/office/drawing/2014/main" id="{6E1328CE-1DB2-89E4-8C0D-0B4F412B202F}"/>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3" name="Google Shape;563;p33">
              <a:extLst>
                <a:ext uri="{FF2B5EF4-FFF2-40B4-BE49-F238E27FC236}">
                  <a16:creationId xmlns:a16="http://schemas.microsoft.com/office/drawing/2014/main" id="{4493B257-59C4-F040-E90C-7824B3F6221D}"/>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4" name="Google Shape;564;p33">
              <a:extLst>
                <a:ext uri="{FF2B5EF4-FFF2-40B4-BE49-F238E27FC236}">
                  <a16:creationId xmlns:a16="http://schemas.microsoft.com/office/drawing/2014/main" id="{4BA01B4C-B68B-8CA2-C7FE-29142C33A53B}"/>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5" name="Google Shape;565;p33">
              <a:extLst>
                <a:ext uri="{FF2B5EF4-FFF2-40B4-BE49-F238E27FC236}">
                  <a16:creationId xmlns:a16="http://schemas.microsoft.com/office/drawing/2014/main" id="{C95887D1-9777-AD78-C4EA-EAF163C64DB5}"/>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6" name="Google Shape;566;p33">
              <a:extLst>
                <a:ext uri="{FF2B5EF4-FFF2-40B4-BE49-F238E27FC236}">
                  <a16:creationId xmlns:a16="http://schemas.microsoft.com/office/drawing/2014/main" id="{CC0F0E29-308E-3F0F-969B-6772F68A3E58}"/>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7" name="Google Shape;567;p33">
              <a:extLst>
                <a:ext uri="{FF2B5EF4-FFF2-40B4-BE49-F238E27FC236}">
                  <a16:creationId xmlns:a16="http://schemas.microsoft.com/office/drawing/2014/main" id="{61B19A01-E752-0D9A-8505-45207F36D112}"/>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8" name="Google Shape;568;p33">
              <a:extLst>
                <a:ext uri="{FF2B5EF4-FFF2-40B4-BE49-F238E27FC236}">
                  <a16:creationId xmlns:a16="http://schemas.microsoft.com/office/drawing/2014/main" id="{D1DBC95D-8E07-52FF-B6A1-9C77110C0299}"/>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9" name="Google Shape;569;p33">
              <a:extLst>
                <a:ext uri="{FF2B5EF4-FFF2-40B4-BE49-F238E27FC236}">
                  <a16:creationId xmlns:a16="http://schemas.microsoft.com/office/drawing/2014/main" id="{4ED97847-2FD3-FEB8-2E2E-11ECF66DAA43}"/>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0" name="Google Shape;570;p33">
              <a:extLst>
                <a:ext uri="{FF2B5EF4-FFF2-40B4-BE49-F238E27FC236}">
                  <a16:creationId xmlns:a16="http://schemas.microsoft.com/office/drawing/2014/main" id="{BE978672-18A5-F97C-1181-3B306C0CF3D5}"/>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1" name="Google Shape;571;p33">
              <a:extLst>
                <a:ext uri="{FF2B5EF4-FFF2-40B4-BE49-F238E27FC236}">
                  <a16:creationId xmlns:a16="http://schemas.microsoft.com/office/drawing/2014/main" id="{93213A27-479B-D5A0-1D69-F785C5755C97}"/>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4" name="Title 1">
            <a:extLst>
              <a:ext uri="{FF2B5EF4-FFF2-40B4-BE49-F238E27FC236}">
                <a16:creationId xmlns:a16="http://schemas.microsoft.com/office/drawing/2014/main" id="{7ECB132B-698E-6729-7182-CDB0A2A8A67F}"/>
              </a:ext>
            </a:extLst>
          </p:cNvPr>
          <p:cNvSpPr txBox="1">
            <a:spLocks/>
          </p:cNvSpPr>
          <p:nvPr/>
        </p:nvSpPr>
        <p:spPr>
          <a:xfrm>
            <a:off x="628650" y="-88795"/>
            <a:ext cx="7878740" cy="106341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ora"/>
              <a:buNone/>
              <a:defRPr sz="3000" b="1" i="0" u="none" strike="noStrike" cap="none">
                <a:solidFill>
                  <a:schemeClr val="dk1"/>
                </a:solidFill>
                <a:latin typeface="Sora"/>
                <a:ea typeface="Sora"/>
                <a:cs typeface="Sora"/>
                <a:sym typeface="Sora"/>
              </a:defRPr>
            </a:lvl1pPr>
            <a:lvl2pPr marR="0" lvl="1"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2pPr>
            <a:lvl3pPr marR="0" lvl="2"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3pPr>
            <a:lvl4pPr marR="0" lvl="3"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4pPr>
            <a:lvl5pPr marR="0" lvl="4"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5pPr>
            <a:lvl6pPr marR="0" lvl="5"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6pPr>
            <a:lvl7pPr marR="0" lvl="6"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7pPr>
            <a:lvl8pPr marR="0" lvl="7"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8pPr>
            <a:lvl9pPr marR="0" lvl="8"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9pPr>
          </a:lstStyle>
          <a:p>
            <a:pPr algn="ctr"/>
            <a:r>
              <a:rPr lang="en-US" sz="1600" b="1" dirty="0"/>
              <a:t>Visualizing Categorical Variables</a:t>
            </a:r>
            <a:endParaRPr lang="en-US" sz="1600" dirty="0"/>
          </a:p>
        </p:txBody>
      </p:sp>
      <p:sp>
        <p:nvSpPr>
          <p:cNvPr id="5" name="Google Shape;554;p33">
            <a:extLst>
              <a:ext uri="{FF2B5EF4-FFF2-40B4-BE49-F238E27FC236}">
                <a16:creationId xmlns:a16="http://schemas.microsoft.com/office/drawing/2014/main" id="{6123660F-347B-DE02-5B2D-DE395CAD1D93}"/>
              </a:ext>
            </a:extLst>
          </p:cNvPr>
          <p:cNvSpPr txBox="1">
            <a:spLocks noGrp="1"/>
          </p:cNvSpPr>
          <p:nvPr>
            <p:ph type="subTitle" idx="1"/>
          </p:nvPr>
        </p:nvSpPr>
        <p:spPr>
          <a:xfrm>
            <a:off x="685800" y="4343405"/>
            <a:ext cx="7772400" cy="62900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a:t>Analysis 5: Bar Charts for Categorical Variables </a:t>
            </a:r>
          </a:p>
          <a:p>
            <a:pPr marL="0" lvl="0" indent="0" algn="ctr" rtl="0">
              <a:spcBef>
                <a:spcPts val="0"/>
              </a:spcBef>
              <a:spcAft>
                <a:spcPts val="0"/>
              </a:spcAft>
              <a:buNone/>
            </a:pPr>
            <a:endParaRPr lang="en-US" sz="1200" b="1" dirty="0"/>
          </a:p>
          <a:p>
            <a:pPr marL="0" lvl="0" indent="0" algn="ctr" rtl="0">
              <a:spcBef>
                <a:spcPts val="0"/>
              </a:spcBef>
              <a:spcAft>
                <a:spcPts val="0"/>
              </a:spcAft>
              <a:buNone/>
            </a:pPr>
            <a:r>
              <a:rPr lang="en-US" sz="1200" b="1" dirty="0"/>
              <a:t>Bar Charts</a:t>
            </a:r>
            <a:r>
              <a:rPr lang="en-US" sz="1200" dirty="0"/>
              <a:t>: Display the frequency count for each category in the respective column.</a:t>
            </a:r>
          </a:p>
        </p:txBody>
      </p:sp>
      <p:pic>
        <p:nvPicPr>
          <p:cNvPr id="5124" name="Picture 4">
            <a:extLst>
              <a:ext uri="{FF2B5EF4-FFF2-40B4-BE49-F238E27FC236}">
                <a16:creationId xmlns:a16="http://schemas.microsoft.com/office/drawing/2014/main" id="{52204D73-6B87-46CD-57A5-57EA157A9A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017"/>
          <a:stretch/>
        </p:blipFill>
        <p:spPr bwMode="auto">
          <a:xfrm>
            <a:off x="523565" y="2818670"/>
            <a:ext cx="8054415" cy="1476368"/>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a:extLst>
              <a:ext uri="{FF2B5EF4-FFF2-40B4-BE49-F238E27FC236}">
                <a16:creationId xmlns:a16="http://schemas.microsoft.com/office/drawing/2014/main" id="{778DD606-9B1D-6364-7FB7-6044027AA2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775" y="750917"/>
            <a:ext cx="8027205" cy="2120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075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9">
          <a:extLst>
            <a:ext uri="{FF2B5EF4-FFF2-40B4-BE49-F238E27FC236}">
              <a16:creationId xmlns:a16="http://schemas.microsoft.com/office/drawing/2014/main" id="{1CAF940E-237B-99E7-5CF8-892145929CEA}"/>
            </a:ext>
          </a:extLst>
        </p:cNvPr>
        <p:cNvGrpSpPr/>
        <p:nvPr/>
      </p:nvGrpSpPr>
      <p:grpSpPr>
        <a:xfrm>
          <a:off x="0" y="0"/>
          <a:ext cx="0" cy="0"/>
          <a:chOff x="0" y="0"/>
          <a:chExt cx="0" cy="0"/>
        </a:xfrm>
      </p:grpSpPr>
      <p:sp>
        <p:nvSpPr>
          <p:cNvPr id="1070" name="Google Shape;1070;p44">
            <a:extLst>
              <a:ext uri="{FF2B5EF4-FFF2-40B4-BE49-F238E27FC236}">
                <a16:creationId xmlns:a16="http://schemas.microsoft.com/office/drawing/2014/main" id="{8039C6BA-C686-7B76-E1EA-7194A5E3CFC9}"/>
              </a:ext>
            </a:extLst>
          </p:cNvPr>
          <p:cNvSpPr/>
          <p:nvPr/>
        </p:nvSpPr>
        <p:spPr>
          <a:xfrm rot="10800000">
            <a:off x="6129865" y="3233036"/>
            <a:ext cx="4601823" cy="459501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1" name="Google Shape;1071;p44">
            <a:extLst>
              <a:ext uri="{FF2B5EF4-FFF2-40B4-BE49-F238E27FC236}">
                <a16:creationId xmlns:a16="http://schemas.microsoft.com/office/drawing/2014/main" id="{9330D99D-29F2-443D-237E-9288D8D2BCBF}"/>
              </a:ext>
            </a:extLst>
          </p:cNvPr>
          <p:cNvSpPr txBox="1">
            <a:spLocks noGrp="1"/>
          </p:cNvSpPr>
          <p:nvPr>
            <p:ph type="title"/>
          </p:nvPr>
        </p:nvSpPr>
        <p:spPr>
          <a:xfrm>
            <a:off x="720000" y="1093600"/>
            <a:ext cx="4382236" cy="1657800"/>
          </a:xfrm>
          <a:prstGeom prst="rect">
            <a:avLst/>
          </a:prstGeom>
        </p:spPr>
        <p:txBody>
          <a:bodyPr spcFirstLastPara="1" wrap="square" lIns="91425" tIns="91425" rIns="91425" bIns="91425" anchor="b" anchorCtr="0">
            <a:noAutofit/>
          </a:bodyPr>
          <a:lstStyle/>
          <a:p>
            <a:r>
              <a:rPr lang="en-US" dirty="0"/>
              <a:t>Bivariate Analysis</a:t>
            </a:r>
          </a:p>
        </p:txBody>
      </p:sp>
      <p:sp>
        <p:nvSpPr>
          <p:cNvPr id="1072" name="Google Shape;1072;p44">
            <a:extLst>
              <a:ext uri="{FF2B5EF4-FFF2-40B4-BE49-F238E27FC236}">
                <a16:creationId xmlns:a16="http://schemas.microsoft.com/office/drawing/2014/main" id="{8D7C236F-87CD-C989-B0DF-00953DDA9447}"/>
              </a:ext>
            </a:extLst>
          </p:cNvPr>
          <p:cNvSpPr txBox="1">
            <a:spLocks noGrp="1"/>
          </p:cNvSpPr>
          <p:nvPr>
            <p:ph type="subTitle" idx="1"/>
          </p:nvPr>
        </p:nvSpPr>
        <p:spPr>
          <a:xfrm>
            <a:off x="720000" y="2704527"/>
            <a:ext cx="4284709" cy="2076195"/>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200" dirty="0"/>
              <a:t>Correlation Analysis: Calculate correlation coefficients to understand relationships between numerical variables using Heatmaps</a:t>
            </a:r>
          </a:p>
          <a:p>
            <a:pPr marL="171450" lvl="0" indent="-171450" algn="l" rtl="0">
              <a:spcBef>
                <a:spcPts val="0"/>
              </a:spcBef>
              <a:spcAft>
                <a:spcPts val="0"/>
              </a:spcAft>
              <a:buFont typeface="Arial" panose="020B0604020202020204" pitchFamily="34" charset="0"/>
              <a:buChar char="•"/>
            </a:pPr>
            <a:endParaRPr lang="en-US" sz="1200" dirty="0"/>
          </a:p>
          <a:p>
            <a:pPr marL="171450" lvl="0" indent="-171450" algn="l" rtl="0">
              <a:spcBef>
                <a:spcPts val="0"/>
              </a:spcBef>
              <a:spcAft>
                <a:spcPts val="0"/>
              </a:spcAft>
              <a:buFont typeface="Arial" panose="020B0604020202020204" pitchFamily="34" charset="0"/>
              <a:buChar char="•"/>
            </a:pPr>
            <a:r>
              <a:rPr lang="en-US" sz="1200" dirty="0"/>
              <a:t>Cross-tabulation: Analyze relationships between categorical variables using crosstabs</a:t>
            </a:r>
          </a:p>
          <a:p>
            <a:pPr marL="171450" lvl="0" indent="-171450" algn="l" rtl="0">
              <a:spcBef>
                <a:spcPts val="0"/>
              </a:spcBef>
              <a:spcAft>
                <a:spcPts val="0"/>
              </a:spcAft>
              <a:buFont typeface="Arial" panose="020B0604020202020204" pitchFamily="34" charset="0"/>
              <a:buChar char="•"/>
            </a:pPr>
            <a:endParaRPr lang="en-US" sz="1200" dirty="0"/>
          </a:p>
          <a:p>
            <a:pPr marL="171450" lvl="0" indent="-171450" algn="l" rtl="0">
              <a:spcBef>
                <a:spcPts val="0"/>
              </a:spcBef>
              <a:spcAft>
                <a:spcPts val="0"/>
              </a:spcAft>
              <a:buFont typeface="Arial" panose="020B0604020202020204" pitchFamily="34" charset="0"/>
              <a:buChar char="•"/>
            </a:pPr>
            <a:r>
              <a:rPr lang="en-US" sz="1200" dirty="0"/>
              <a:t>Visualize Relationships: </a:t>
            </a:r>
          </a:p>
          <a:p>
            <a:pPr marL="342900" lvl="0" indent="-161925" algn="l" rtl="0">
              <a:spcBef>
                <a:spcPts val="0"/>
              </a:spcBef>
              <a:spcAft>
                <a:spcPts val="0"/>
              </a:spcAft>
              <a:buFont typeface="Wingdings" pitchFamily="2" charset="2"/>
              <a:buChar char="ü"/>
            </a:pPr>
            <a:r>
              <a:rPr lang="en-US" sz="1200" dirty="0"/>
              <a:t>Scatter Plots: For numerical variables. </a:t>
            </a:r>
          </a:p>
          <a:p>
            <a:pPr marL="342900" lvl="0" indent="-161925" algn="l" rtl="0">
              <a:spcBef>
                <a:spcPts val="0"/>
              </a:spcBef>
              <a:spcAft>
                <a:spcPts val="0"/>
              </a:spcAft>
              <a:buFont typeface="Wingdings" pitchFamily="2" charset="2"/>
              <a:buChar char="ü"/>
            </a:pPr>
            <a:r>
              <a:rPr lang="en-US" sz="1200" dirty="0"/>
              <a:t>Violin Plots: To compare distributions across categories</a:t>
            </a:r>
          </a:p>
        </p:txBody>
      </p:sp>
      <p:pic>
        <p:nvPicPr>
          <p:cNvPr id="1073" name="Google Shape;1073;p44">
            <a:extLst>
              <a:ext uri="{FF2B5EF4-FFF2-40B4-BE49-F238E27FC236}">
                <a16:creationId xmlns:a16="http://schemas.microsoft.com/office/drawing/2014/main" id="{B8525B79-9AC0-EB18-85C8-7D2EC8969686}"/>
              </a:ext>
            </a:extLst>
          </p:cNvPr>
          <p:cNvPicPr preferRelativeResize="0">
            <a:picLocks noGrp="1"/>
          </p:cNvPicPr>
          <p:nvPr>
            <p:ph type="pic" idx="2"/>
          </p:nvPr>
        </p:nvPicPr>
        <p:blipFill rotWithShape="1">
          <a:blip r:embed="rId3">
            <a:alphaModFix/>
          </a:blip>
          <a:srcRect l="26172" r="26172"/>
          <a:stretch/>
        </p:blipFill>
        <p:spPr>
          <a:xfrm>
            <a:off x="5273100" y="533863"/>
            <a:ext cx="2909998" cy="4075799"/>
          </a:xfrm>
          <a:prstGeom prst="rect">
            <a:avLst/>
          </a:prstGeom>
        </p:spPr>
      </p:pic>
      <p:grpSp>
        <p:nvGrpSpPr>
          <p:cNvPr id="1074" name="Google Shape;1074;p44">
            <a:extLst>
              <a:ext uri="{FF2B5EF4-FFF2-40B4-BE49-F238E27FC236}">
                <a16:creationId xmlns:a16="http://schemas.microsoft.com/office/drawing/2014/main" id="{AE1A587F-14A1-BFCC-B783-2D7E7F88385E}"/>
              </a:ext>
            </a:extLst>
          </p:cNvPr>
          <p:cNvGrpSpPr/>
          <p:nvPr/>
        </p:nvGrpSpPr>
        <p:grpSpPr>
          <a:xfrm>
            <a:off x="4760822" y="3742319"/>
            <a:ext cx="812959" cy="861672"/>
            <a:chOff x="5137170" y="1563182"/>
            <a:chExt cx="584358" cy="619462"/>
          </a:xfrm>
        </p:grpSpPr>
        <p:sp>
          <p:nvSpPr>
            <p:cNvPr id="1075" name="Google Shape;1075;p44">
              <a:extLst>
                <a:ext uri="{FF2B5EF4-FFF2-40B4-BE49-F238E27FC236}">
                  <a16:creationId xmlns:a16="http://schemas.microsoft.com/office/drawing/2014/main" id="{1FF01E14-C6A5-AA28-97DC-A01BCBA01041}"/>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6" name="Google Shape;1076;p44">
              <a:extLst>
                <a:ext uri="{FF2B5EF4-FFF2-40B4-BE49-F238E27FC236}">
                  <a16:creationId xmlns:a16="http://schemas.microsoft.com/office/drawing/2014/main" id="{158C9587-D974-52CB-5FCB-94680C7A9C4E}"/>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7" name="Google Shape;1077;p44">
              <a:extLst>
                <a:ext uri="{FF2B5EF4-FFF2-40B4-BE49-F238E27FC236}">
                  <a16:creationId xmlns:a16="http://schemas.microsoft.com/office/drawing/2014/main" id="{910ECC09-754A-D1D5-9FC6-06F0035D3CAC}"/>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8" name="Google Shape;1078;p44">
              <a:extLst>
                <a:ext uri="{FF2B5EF4-FFF2-40B4-BE49-F238E27FC236}">
                  <a16:creationId xmlns:a16="http://schemas.microsoft.com/office/drawing/2014/main" id="{2898BE41-4DB0-6073-D8E2-1A546B5C78E9}"/>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9" name="Google Shape;1079;p44">
              <a:extLst>
                <a:ext uri="{FF2B5EF4-FFF2-40B4-BE49-F238E27FC236}">
                  <a16:creationId xmlns:a16="http://schemas.microsoft.com/office/drawing/2014/main" id="{C20FE176-E264-7C65-A08D-51D6339C633B}"/>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0" name="Google Shape;1080;p44">
              <a:extLst>
                <a:ext uri="{FF2B5EF4-FFF2-40B4-BE49-F238E27FC236}">
                  <a16:creationId xmlns:a16="http://schemas.microsoft.com/office/drawing/2014/main" id="{A2EE4096-EA3F-A62D-DA07-40FD844CEA24}"/>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1" name="Google Shape;1081;p44">
              <a:extLst>
                <a:ext uri="{FF2B5EF4-FFF2-40B4-BE49-F238E27FC236}">
                  <a16:creationId xmlns:a16="http://schemas.microsoft.com/office/drawing/2014/main" id="{731E1F16-DC85-9BC1-F5C8-EC2E0A6235FA}"/>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2" name="Google Shape;1082;p44">
              <a:extLst>
                <a:ext uri="{FF2B5EF4-FFF2-40B4-BE49-F238E27FC236}">
                  <a16:creationId xmlns:a16="http://schemas.microsoft.com/office/drawing/2014/main" id="{961FA1CC-96B7-BB66-FB97-562437A8F44A}"/>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3" name="Google Shape;1083;p44">
              <a:extLst>
                <a:ext uri="{FF2B5EF4-FFF2-40B4-BE49-F238E27FC236}">
                  <a16:creationId xmlns:a16="http://schemas.microsoft.com/office/drawing/2014/main" id="{3EC77D51-1407-86BE-21BD-87D90CE1094A}"/>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4" name="Google Shape;1084;p44">
              <a:extLst>
                <a:ext uri="{FF2B5EF4-FFF2-40B4-BE49-F238E27FC236}">
                  <a16:creationId xmlns:a16="http://schemas.microsoft.com/office/drawing/2014/main" id="{6192AF16-8ACE-2C71-EC05-AAA9B230BD4B}"/>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5" name="Google Shape;1085;p44">
              <a:extLst>
                <a:ext uri="{FF2B5EF4-FFF2-40B4-BE49-F238E27FC236}">
                  <a16:creationId xmlns:a16="http://schemas.microsoft.com/office/drawing/2014/main" id="{E98B724D-BA46-F6B0-FC8D-EF17858141F9}"/>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6" name="Google Shape;1086;p44">
              <a:extLst>
                <a:ext uri="{FF2B5EF4-FFF2-40B4-BE49-F238E27FC236}">
                  <a16:creationId xmlns:a16="http://schemas.microsoft.com/office/drawing/2014/main" id="{D94F35E9-B0C1-F07E-CC08-715C0C5F3407}"/>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7" name="Google Shape;1087;p44">
              <a:extLst>
                <a:ext uri="{FF2B5EF4-FFF2-40B4-BE49-F238E27FC236}">
                  <a16:creationId xmlns:a16="http://schemas.microsoft.com/office/drawing/2014/main" id="{99D789CE-73C8-31D2-0884-15607E2EF0A4}"/>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8" name="Google Shape;1088;p44">
              <a:extLst>
                <a:ext uri="{FF2B5EF4-FFF2-40B4-BE49-F238E27FC236}">
                  <a16:creationId xmlns:a16="http://schemas.microsoft.com/office/drawing/2014/main" id="{26BE8EED-B163-5C34-B4A0-90B25462ED7D}"/>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9" name="Google Shape;1089;p44">
              <a:extLst>
                <a:ext uri="{FF2B5EF4-FFF2-40B4-BE49-F238E27FC236}">
                  <a16:creationId xmlns:a16="http://schemas.microsoft.com/office/drawing/2014/main" id="{C01DC6D8-B328-09CF-A7CD-BA7D344321DA}"/>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0" name="Google Shape;1090;p44">
              <a:extLst>
                <a:ext uri="{FF2B5EF4-FFF2-40B4-BE49-F238E27FC236}">
                  <a16:creationId xmlns:a16="http://schemas.microsoft.com/office/drawing/2014/main" id="{B321C134-FB4A-0C46-06A8-72ED0281A2B6}"/>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091" name="Google Shape;1091;p44">
            <a:extLst>
              <a:ext uri="{FF2B5EF4-FFF2-40B4-BE49-F238E27FC236}">
                <a16:creationId xmlns:a16="http://schemas.microsoft.com/office/drawing/2014/main" id="{6E1390D7-96ED-F67F-DDDD-677C14785DE0}"/>
              </a:ext>
            </a:extLst>
          </p:cNvPr>
          <p:cNvSpPr/>
          <p:nvPr/>
        </p:nvSpPr>
        <p:spPr>
          <a:xfrm rot="10800000">
            <a:off x="-745322" y="-3860589"/>
            <a:ext cx="4601823" cy="459501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092" name="Google Shape;1092;p44">
            <a:extLst>
              <a:ext uri="{FF2B5EF4-FFF2-40B4-BE49-F238E27FC236}">
                <a16:creationId xmlns:a16="http://schemas.microsoft.com/office/drawing/2014/main" id="{EF60C0E1-3274-33D4-4618-773C6363DACD}"/>
              </a:ext>
            </a:extLst>
          </p:cNvPr>
          <p:cNvGrpSpPr/>
          <p:nvPr/>
        </p:nvGrpSpPr>
        <p:grpSpPr>
          <a:xfrm rot="5400000" flipH="1">
            <a:off x="6524403" y="917195"/>
            <a:ext cx="3552941" cy="1686256"/>
            <a:chOff x="4083647" y="2237178"/>
            <a:chExt cx="3552941" cy="1686256"/>
          </a:xfrm>
        </p:grpSpPr>
        <p:sp>
          <p:nvSpPr>
            <p:cNvPr id="1093" name="Google Shape;1093;p44">
              <a:extLst>
                <a:ext uri="{FF2B5EF4-FFF2-40B4-BE49-F238E27FC236}">
                  <a16:creationId xmlns:a16="http://schemas.microsoft.com/office/drawing/2014/main" id="{C3D50F85-0817-2991-798B-B9D3DD433551}"/>
                </a:ext>
              </a:extLst>
            </p:cNvPr>
            <p:cNvSpPr/>
            <p:nvPr/>
          </p:nvSpPr>
          <p:spPr>
            <a:xfrm flipH="1">
              <a:off x="6666988" y="2402621"/>
              <a:ext cx="969600" cy="10776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a:extLst>
                <a:ext uri="{FF2B5EF4-FFF2-40B4-BE49-F238E27FC236}">
                  <a16:creationId xmlns:a16="http://schemas.microsoft.com/office/drawing/2014/main" id="{74269250-55D6-DC5C-286D-E753FCB09B44}"/>
                </a:ext>
              </a:extLst>
            </p:cNvPr>
            <p:cNvSpPr/>
            <p:nvPr/>
          </p:nvSpPr>
          <p:spPr>
            <a:xfrm flipH="1">
              <a:off x="6141456" y="2237178"/>
              <a:ext cx="403200" cy="4482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a:extLst>
                <a:ext uri="{FF2B5EF4-FFF2-40B4-BE49-F238E27FC236}">
                  <a16:creationId xmlns:a16="http://schemas.microsoft.com/office/drawing/2014/main" id="{2FF6CC93-4AD1-8142-AAF5-9C2E377480F8}"/>
                </a:ext>
              </a:extLst>
            </p:cNvPr>
            <p:cNvSpPr/>
            <p:nvPr/>
          </p:nvSpPr>
          <p:spPr>
            <a:xfrm flipH="1">
              <a:off x="4083647" y="2833591"/>
              <a:ext cx="650100" cy="7221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a:extLst>
                <a:ext uri="{FF2B5EF4-FFF2-40B4-BE49-F238E27FC236}">
                  <a16:creationId xmlns:a16="http://schemas.microsoft.com/office/drawing/2014/main" id="{79CE95FA-EA2E-5553-0EA5-721532EF8955}"/>
                </a:ext>
              </a:extLst>
            </p:cNvPr>
            <p:cNvSpPr/>
            <p:nvPr/>
          </p:nvSpPr>
          <p:spPr>
            <a:xfrm flipH="1">
              <a:off x="7333050" y="3681934"/>
              <a:ext cx="217500" cy="2415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43758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2">
          <a:extLst>
            <a:ext uri="{FF2B5EF4-FFF2-40B4-BE49-F238E27FC236}">
              <a16:creationId xmlns:a16="http://schemas.microsoft.com/office/drawing/2014/main" id="{A1BBB81C-0790-11A3-7E6E-9ECB9FE3B9FD}"/>
            </a:ext>
          </a:extLst>
        </p:cNvPr>
        <p:cNvGrpSpPr/>
        <p:nvPr/>
      </p:nvGrpSpPr>
      <p:grpSpPr>
        <a:xfrm>
          <a:off x="0" y="0"/>
          <a:ext cx="0" cy="0"/>
          <a:chOff x="0" y="0"/>
          <a:chExt cx="0" cy="0"/>
        </a:xfrm>
      </p:grpSpPr>
      <p:grpSp>
        <p:nvGrpSpPr>
          <p:cNvPr id="555" name="Google Shape;555;p33">
            <a:extLst>
              <a:ext uri="{FF2B5EF4-FFF2-40B4-BE49-F238E27FC236}">
                <a16:creationId xmlns:a16="http://schemas.microsoft.com/office/drawing/2014/main" id="{F023F6D3-032F-19C0-E74D-1F6783BA0E78}"/>
              </a:ext>
            </a:extLst>
          </p:cNvPr>
          <p:cNvGrpSpPr/>
          <p:nvPr/>
        </p:nvGrpSpPr>
        <p:grpSpPr>
          <a:xfrm>
            <a:off x="857072" y="702144"/>
            <a:ext cx="812959" cy="861672"/>
            <a:chOff x="5137170" y="1563182"/>
            <a:chExt cx="584358" cy="619462"/>
          </a:xfrm>
        </p:grpSpPr>
        <p:sp>
          <p:nvSpPr>
            <p:cNvPr id="556" name="Google Shape;556;p33">
              <a:extLst>
                <a:ext uri="{FF2B5EF4-FFF2-40B4-BE49-F238E27FC236}">
                  <a16:creationId xmlns:a16="http://schemas.microsoft.com/office/drawing/2014/main" id="{C8F33006-C4AD-3AC9-6EF8-1E3E8DA8EEAD}"/>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7" name="Google Shape;557;p33">
              <a:extLst>
                <a:ext uri="{FF2B5EF4-FFF2-40B4-BE49-F238E27FC236}">
                  <a16:creationId xmlns:a16="http://schemas.microsoft.com/office/drawing/2014/main" id="{FAD85075-34D9-285C-D7B1-A921413B053D}"/>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8" name="Google Shape;558;p33">
              <a:extLst>
                <a:ext uri="{FF2B5EF4-FFF2-40B4-BE49-F238E27FC236}">
                  <a16:creationId xmlns:a16="http://schemas.microsoft.com/office/drawing/2014/main" id="{949DB70F-7D01-A7F8-358B-85912CE812AE}"/>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9" name="Google Shape;559;p33">
              <a:extLst>
                <a:ext uri="{FF2B5EF4-FFF2-40B4-BE49-F238E27FC236}">
                  <a16:creationId xmlns:a16="http://schemas.microsoft.com/office/drawing/2014/main" id="{7A8719C7-337E-B515-FB5D-D723300C446E}"/>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0" name="Google Shape;560;p33">
              <a:extLst>
                <a:ext uri="{FF2B5EF4-FFF2-40B4-BE49-F238E27FC236}">
                  <a16:creationId xmlns:a16="http://schemas.microsoft.com/office/drawing/2014/main" id="{189C9657-B898-0937-5160-DD566D4D55FA}"/>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1" name="Google Shape;561;p33">
              <a:extLst>
                <a:ext uri="{FF2B5EF4-FFF2-40B4-BE49-F238E27FC236}">
                  <a16:creationId xmlns:a16="http://schemas.microsoft.com/office/drawing/2014/main" id="{EAD2B3DE-80E8-EDD0-CD89-B828A3E7BEB8}"/>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2" name="Google Shape;562;p33">
              <a:extLst>
                <a:ext uri="{FF2B5EF4-FFF2-40B4-BE49-F238E27FC236}">
                  <a16:creationId xmlns:a16="http://schemas.microsoft.com/office/drawing/2014/main" id="{67467164-1035-CC29-1201-465CF5436927}"/>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3" name="Google Shape;563;p33">
              <a:extLst>
                <a:ext uri="{FF2B5EF4-FFF2-40B4-BE49-F238E27FC236}">
                  <a16:creationId xmlns:a16="http://schemas.microsoft.com/office/drawing/2014/main" id="{58E02875-915C-3989-24DA-901675A1D1F9}"/>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4" name="Google Shape;564;p33">
              <a:extLst>
                <a:ext uri="{FF2B5EF4-FFF2-40B4-BE49-F238E27FC236}">
                  <a16:creationId xmlns:a16="http://schemas.microsoft.com/office/drawing/2014/main" id="{FA745FA2-12C9-CD8A-CAD3-CF3E9E0EBCED}"/>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5" name="Google Shape;565;p33">
              <a:extLst>
                <a:ext uri="{FF2B5EF4-FFF2-40B4-BE49-F238E27FC236}">
                  <a16:creationId xmlns:a16="http://schemas.microsoft.com/office/drawing/2014/main" id="{D8BCB179-83D1-202F-357B-369FF2D5CDDD}"/>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6" name="Google Shape;566;p33">
              <a:extLst>
                <a:ext uri="{FF2B5EF4-FFF2-40B4-BE49-F238E27FC236}">
                  <a16:creationId xmlns:a16="http://schemas.microsoft.com/office/drawing/2014/main" id="{9FF52E1C-B319-036B-050C-05FA4F0D1595}"/>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7" name="Google Shape;567;p33">
              <a:extLst>
                <a:ext uri="{FF2B5EF4-FFF2-40B4-BE49-F238E27FC236}">
                  <a16:creationId xmlns:a16="http://schemas.microsoft.com/office/drawing/2014/main" id="{90932181-EC54-4A12-8AFA-DFDC798532E9}"/>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8" name="Google Shape;568;p33">
              <a:extLst>
                <a:ext uri="{FF2B5EF4-FFF2-40B4-BE49-F238E27FC236}">
                  <a16:creationId xmlns:a16="http://schemas.microsoft.com/office/drawing/2014/main" id="{294BA6A7-05F1-278C-F95E-07454B12F399}"/>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9" name="Google Shape;569;p33">
              <a:extLst>
                <a:ext uri="{FF2B5EF4-FFF2-40B4-BE49-F238E27FC236}">
                  <a16:creationId xmlns:a16="http://schemas.microsoft.com/office/drawing/2014/main" id="{E7166576-7B53-2A1E-F5ED-37913DC67625}"/>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0" name="Google Shape;570;p33">
              <a:extLst>
                <a:ext uri="{FF2B5EF4-FFF2-40B4-BE49-F238E27FC236}">
                  <a16:creationId xmlns:a16="http://schemas.microsoft.com/office/drawing/2014/main" id="{78BCA828-BE08-4516-3418-8AD69F55FCA4}"/>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1" name="Google Shape;571;p33">
              <a:extLst>
                <a:ext uri="{FF2B5EF4-FFF2-40B4-BE49-F238E27FC236}">
                  <a16:creationId xmlns:a16="http://schemas.microsoft.com/office/drawing/2014/main" id="{9AD463C8-18E3-7CF5-1342-2E555AEC039D}"/>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4" name="Title 1">
            <a:extLst>
              <a:ext uri="{FF2B5EF4-FFF2-40B4-BE49-F238E27FC236}">
                <a16:creationId xmlns:a16="http://schemas.microsoft.com/office/drawing/2014/main" id="{FC12A8CE-3F0A-4242-FF56-5BF524582E1B}"/>
              </a:ext>
            </a:extLst>
          </p:cNvPr>
          <p:cNvSpPr txBox="1">
            <a:spLocks/>
          </p:cNvSpPr>
          <p:nvPr/>
        </p:nvSpPr>
        <p:spPr>
          <a:xfrm>
            <a:off x="628650" y="10595"/>
            <a:ext cx="7878740" cy="628356"/>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ora"/>
              <a:buNone/>
              <a:defRPr sz="3000" b="1" i="0" u="none" strike="noStrike" cap="none">
                <a:solidFill>
                  <a:schemeClr val="dk1"/>
                </a:solidFill>
                <a:latin typeface="Sora"/>
                <a:ea typeface="Sora"/>
                <a:cs typeface="Sora"/>
                <a:sym typeface="Sora"/>
              </a:defRPr>
            </a:lvl1pPr>
            <a:lvl2pPr marR="0" lvl="1"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2pPr>
            <a:lvl3pPr marR="0" lvl="2"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3pPr>
            <a:lvl4pPr marR="0" lvl="3"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4pPr>
            <a:lvl5pPr marR="0" lvl="4"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5pPr>
            <a:lvl6pPr marR="0" lvl="5"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6pPr>
            <a:lvl7pPr marR="0" lvl="6"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7pPr>
            <a:lvl8pPr marR="0" lvl="7"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8pPr>
            <a:lvl9pPr marR="0" lvl="8"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9pPr>
          </a:lstStyle>
          <a:p>
            <a:pPr algn="ctr"/>
            <a:r>
              <a:rPr lang="en-US" sz="1600" b="1" dirty="0"/>
              <a:t>Correlation Analysis</a:t>
            </a:r>
            <a:endParaRPr lang="en-US" sz="1600" dirty="0"/>
          </a:p>
        </p:txBody>
      </p:sp>
      <p:sp>
        <p:nvSpPr>
          <p:cNvPr id="5" name="Google Shape;554;p33">
            <a:extLst>
              <a:ext uri="{FF2B5EF4-FFF2-40B4-BE49-F238E27FC236}">
                <a16:creationId xmlns:a16="http://schemas.microsoft.com/office/drawing/2014/main" id="{59E06067-33D8-1AF5-F44C-94906314D946}"/>
              </a:ext>
            </a:extLst>
          </p:cNvPr>
          <p:cNvSpPr txBox="1">
            <a:spLocks noGrp="1"/>
          </p:cNvSpPr>
          <p:nvPr>
            <p:ph type="subTitle" idx="1"/>
          </p:nvPr>
        </p:nvSpPr>
        <p:spPr>
          <a:xfrm>
            <a:off x="685800" y="4373627"/>
            <a:ext cx="7772400" cy="7435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a:t>Analysis 6: Heatmaps</a:t>
            </a:r>
          </a:p>
          <a:p>
            <a:pPr marL="0" lvl="0" indent="0" algn="ctr" rtl="0">
              <a:spcBef>
                <a:spcPts val="0"/>
              </a:spcBef>
              <a:spcAft>
                <a:spcPts val="0"/>
              </a:spcAft>
              <a:buNone/>
            </a:pPr>
            <a:endParaRPr lang="en-US" sz="1200" b="1" dirty="0"/>
          </a:p>
          <a:p>
            <a:pPr marL="0" lvl="0" indent="0" algn="ctr" rtl="0">
              <a:spcBef>
                <a:spcPts val="0"/>
              </a:spcBef>
              <a:spcAft>
                <a:spcPts val="0"/>
              </a:spcAft>
              <a:buNone/>
            </a:pPr>
            <a:r>
              <a:rPr lang="en-US" sz="1200" dirty="0"/>
              <a:t> Visualize the correlations between numerical variables to detect strong relationships.</a:t>
            </a:r>
            <a:endParaRPr lang="en-US" sz="1050" dirty="0"/>
          </a:p>
        </p:txBody>
      </p:sp>
      <p:pic>
        <p:nvPicPr>
          <p:cNvPr id="6146" name="Picture 2">
            <a:extLst>
              <a:ext uri="{FF2B5EF4-FFF2-40B4-BE49-F238E27FC236}">
                <a16:creationId xmlns:a16="http://schemas.microsoft.com/office/drawing/2014/main" id="{4B4C0E00-A853-3C45-CB46-4E34E3FF6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371" y="566530"/>
            <a:ext cx="5304086" cy="3807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327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2">
          <a:extLst>
            <a:ext uri="{FF2B5EF4-FFF2-40B4-BE49-F238E27FC236}">
              <a16:creationId xmlns:a16="http://schemas.microsoft.com/office/drawing/2014/main" id="{8F470242-7D51-D9FC-A5B1-B59B768AF074}"/>
            </a:ext>
          </a:extLst>
        </p:cNvPr>
        <p:cNvGrpSpPr/>
        <p:nvPr/>
      </p:nvGrpSpPr>
      <p:grpSpPr>
        <a:xfrm>
          <a:off x="0" y="0"/>
          <a:ext cx="0" cy="0"/>
          <a:chOff x="0" y="0"/>
          <a:chExt cx="0" cy="0"/>
        </a:xfrm>
      </p:grpSpPr>
      <p:grpSp>
        <p:nvGrpSpPr>
          <p:cNvPr id="555" name="Google Shape;555;p33">
            <a:extLst>
              <a:ext uri="{FF2B5EF4-FFF2-40B4-BE49-F238E27FC236}">
                <a16:creationId xmlns:a16="http://schemas.microsoft.com/office/drawing/2014/main" id="{EA8453EC-0A59-4182-4E9B-FBA18E717CAB}"/>
              </a:ext>
            </a:extLst>
          </p:cNvPr>
          <p:cNvGrpSpPr/>
          <p:nvPr/>
        </p:nvGrpSpPr>
        <p:grpSpPr>
          <a:xfrm>
            <a:off x="857072" y="702144"/>
            <a:ext cx="812959" cy="861672"/>
            <a:chOff x="5137170" y="1563182"/>
            <a:chExt cx="584358" cy="619462"/>
          </a:xfrm>
        </p:grpSpPr>
        <p:sp>
          <p:nvSpPr>
            <p:cNvPr id="556" name="Google Shape;556;p33">
              <a:extLst>
                <a:ext uri="{FF2B5EF4-FFF2-40B4-BE49-F238E27FC236}">
                  <a16:creationId xmlns:a16="http://schemas.microsoft.com/office/drawing/2014/main" id="{81525B6E-BFA4-4880-843D-890EF4F00D01}"/>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7" name="Google Shape;557;p33">
              <a:extLst>
                <a:ext uri="{FF2B5EF4-FFF2-40B4-BE49-F238E27FC236}">
                  <a16:creationId xmlns:a16="http://schemas.microsoft.com/office/drawing/2014/main" id="{DCD9E62A-0D0C-6CAE-0705-5B85D73A5CC1}"/>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8" name="Google Shape;558;p33">
              <a:extLst>
                <a:ext uri="{FF2B5EF4-FFF2-40B4-BE49-F238E27FC236}">
                  <a16:creationId xmlns:a16="http://schemas.microsoft.com/office/drawing/2014/main" id="{29DAC485-BFEC-CD4C-5BD8-E95710803593}"/>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9" name="Google Shape;559;p33">
              <a:extLst>
                <a:ext uri="{FF2B5EF4-FFF2-40B4-BE49-F238E27FC236}">
                  <a16:creationId xmlns:a16="http://schemas.microsoft.com/office/drawing/2014/main" id="{A7058E60-858B-1B81-E634-C4D5233CC05D}"/>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0" name="Google Shape;560;p33">
              <a:extLst>
                <a:ext uri="{FF2B5EF4-FFF2-40B4-BE49-F238E27FC236}">
                  <a16:creationId xmlns:a16="http://schemas.microsoft.com/office/drawing/2014/main" id="{C072655E-C01F-ED60-A07D-FE05167E87BA}"/>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1" name="Google Shape;561;p33">
              <a:extLst>
                <a:ext uri="{FF2B5EF4-FFF2-40B4-BE49-F238E27FC236}">
                  <a16:creationId xmlns:a16="http://schemas.microsoft.com/office/drawing/2014/main" id="{465ACACF-0508-110E-9F9F-06D914B812E7}"/>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2" name="Google Shape;562;p33">
              <a:extLst>
                <a:ext uri="{FF2B5EF4-FFF2-40B4-BE49-F238E27FC236}">
                  <a16:creationId xmlns:a16="http://schemas.microsoft.com/office/drawing/2014/main" id="{3A0FD34C-2025-F944-5F66-7BAF830788C2}"/>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3" name="Google Shape;563;p33">
              <a:extLst>
                <a:ext uri="{FF2B5EF4-FFF2-40B4-BE49-F238E27FC236}">
                  <a16:creationId xmlns:a16="http://schemas.microsoft.com/office/drawing/2014/main" id="{3177EF92-9132-EF80-2B33-381E120DD2FE}"/>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4" name="Google Shape;564;p33">
              <a:extLst>
                <a:ext uri="{FF2B5EF4-FFF2-40B4-BE49-F238E27FC236}">
                  <a16:creationId xmlns:a16="http://schemas.microsoft.com/office/drawing/2014/main" id="{B2C074B0-64BB-0BC2-3BC6-6CAA099B38DE}"/>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5" name="Google Shape;565;p33">
              <a:extLst>
                <a:ext uri="{FF2B5EF4-FFF2-40B4-BE49-F238E27FC236}">
                  <a16:creationId xmlns:a16="http://schemas.microsoft.com/office/drawing/2014/main" id="{9D35FD1A-6D1D-9B60-F3E8-CE532A4F3295}"/>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6" name="Google Shape;566;p33">
              <a:extLst>
                <a:ext uri="{FF2B5EF4-FFF2-40B4-BE49-F238E27FC236}">
                  <a16:creationId xmlns:a16="http://schemas.microsoft.com/office/drawing/2014/main" id="{E1146F68-197E-568A-A923-CD82533F6EBE}"/>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7" name="Google Shape;567;p33">
              <a:extLst>
                <a:ext uri="{FF2B5EF4-FFF2-40B4-BE49-F238E27FC236}">
                  <a16:creationId xmlns:a16="http://schemas.microsoft.com/office/drawing/2014/main" id="{56CBDF1A-1091-55BE-4346-925EA4A22C83}"/>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8" name="Google Shape;568;p33">
              <a:extLst>
                <a:ext uri="{FF2B5EF4-FFF2-40B4-BE49-F238E27FC236}">
                  <a16:creationId xmlns:a16="http://schemas.microsoft.com/office/drawing/2014/main" id="{2F863528-21C3-E31D-A0A2-3CD08BAF5548}"/>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9" name="Google Shape;569;p33">
              <a:extLst>
                <a:ext uri="{FF2B5EF4-FFF2-40B4-BE49-F238E27FC236}">
                  <a16:creationId xmlns:a16="http://schemas.microsoft.com/office/drawing/2014/main" id="{5A9D681F-F87E-6534-164C-20ABD09AF8BF}"/>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0" name="Google Shape;570;p33">
              <a:extLst>
                <a:ext uri="{FF2B5EF4-FFF2-40B4-BE49-F238E27FC236}">
                  <a16:creationId xmlns:a16="http://schemas.microsoft.com/office/drawing/2014/main" id="{0B817FBE-7AD2-DBD5-9E3F-6CB80FF37F3A}"/>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1" name="Google Shape;571;p33">
              <a:extLst>
                <a:ext uri="{FF2B5EF4-FFF2-40B4-BE49-F238E27FC236}">
                  <a16:creationId xmlns:a16="http://schemas.microsoft.com/office/drawing/2014/main" id="{2194A3F3-73F6-665D-9442-F4900DDF898D}"/>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2" name="Google Shape;1033;p65">
            <a:extLst>
              <a:ext uri="{FF2B5EF4-FFF2-40B4-BE49-F238E27FC236}">
                <a16:creationId xmlns:a16="http://schemas.microsoft.com/office/drawing/2014/main" id="{7832F8BD-A412-70FA-BEB6-23807105CF5D}"/>
              </a:ext>
            </a:extLst>
          </p:cNvPr>
          <p:cNvPicPr preferRelativeResize="0"/>
          <p:nvPr/>
        </p:nvPicPr>
        <p:blipFill rotWithShape="1">
          <a:blip r:embed="rId3">
            <a:alphaModFix/>
          </a:blip>
          <a:srcRect l="60513" t="15763" r="16584" b="61860"/>
          <a:stretch/>
        </p:blipFill>
        <p:spPr>
          <a:xfrm flipH="1">
            <a:off x="7739890" y="154612"/>
            <a:ext cx="1094076" cy="1068950"/>
          </a:xfrm>
          <a:prstGeom prst="rect">
            <a:avLst/>
          </a:prstGeom>
          <a:noFill/>
          <a:ln>
            <a:noFill/>
          </a:ln>
        </p:spPr>
      </p:pic>
      <p:sp>
        <p:nvSpPr>
          <p:cNvPr id="8" name="Title 1">
            <a:extLst>
              <a:ext uri="{FF2B5EF4-FFF2-40B4-BE49-F238E27FC236}">
                <a16:creationId xmlns:a16="http://schemas.microsoft.com/office/drawing/2014/main" id="{F830D239-294B-B576-3A1F-7B4E9570A5D7}"/>
              </a:ext>
            </a:extLst>
          </p:cNvPr>
          <p:cNvSpPr>
            <a:spLocks noGrp="1"/>
          </p:cNvSpPr>
          <p:nvPr>
            <p:ph type="title"/>
          </p:nvPr>
        </p:nvSpPr>
        <p:spPr>
          <a:xfrm>
            <a:off x="628650" y="679301"/>
            <a:ext cx="7878740" cy="1063410"/>
          </a:xfrm>
        </p:spPr>
        <p:txBody>
          <a:bodyPr>
            <a:normAutofit/>
          </a:bodyPr>
          <a:lstStyle/>
          <a:p>
            <a:pPr algn="ctr"/>
            <a:r>
              <a:rPr lang="en-US" sz="3600" dirty="0"/>
              <a:t>Abstract</a:t>
            </a:r>
          </a:p>
        </p:txBody>
      </p:sp>
      <p:sp>
        <p:nvSpPr>
          <p:cNvPr id="9" name="Content Placeholder 2">
            <a:extLst>
              <a:ext uri="{FF2B5EF4-FFF2-40B4-BE49-F238E27FC236}">
                <a16:creationId xmlns:a16="http://schemas.microsoft.com/office/drawing/2014/main" id="{0323A6EE-E604-2328-2523-929550055E21}"/>
              </a:ext>
            </a:extLst>
          </p:cNvPr>
          <p:cNvSpPr txBox="1">
            <a:spLocks/>
          </p:cNvSpPr>
          <p:nvPr/>
        </p:nvSpPr>
        <p:spPr>
          <a:xfrm>
            <a:off x="628650" y="1825648"/>
            <a:ext cx="7878729" cy="257293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xo"/>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2pPr>
            <a:lvl3pPr marL="1371600" marR="0" lvl="2"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3pPr>
            <a:lvl4pPr marL="1828800" marR="0" lvl="3"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4pPr>
            <a:lvl5pPr marL="2286000" marR="0" lvl="4"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5pPr>
            <a:lvl6pPr marL="2743200" marR="0" lvl="5"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6pPr>
            <a:lvl7pPr marL="3200400" marR="0" lvl="6"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7pPr>
            <a:lvl8pPr marL="3657600" marR="0" lvl="7"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8pPr>
            <a:lvl9pPr marL="4114800" marR="0" lvl="8" indent="-317500" algn="ctr" rtl="0">
              <a:lnSpc>
                <a:spcPct val="100000"/>
              </a:lnSpc>
              <a:spcBef>
                <a:spcPts val="1600"/>
              </a:spcBef>
              <a:spcAft>
                <a:spcPts val="1600"/>
              </a:spcAft>
              <a:buClr>
                <a:schemeClr val="dk1"/>
              </a:buClr>
              <a:buSzPts val="1400"/>
              <a:buFont typeface="Exo"/>
              <a:buNone/>
              <a:defRPr sz="1400" b="0" i="0" u="none" strike="noStrike" cap="none">
                <a:solidFill>
                  <a:schemeClr val="dk1"/>
                </a:solidFill>
                <a:latin typeface="Exo"/>
                <a:ea typeface="Exo"/>
                <a:cs typeface="Exo"/>
                <a:sym typeface="Exo"/>
              </a:defRPr>
            </a:lvl9pPr>
          </a:lstStyle>
          <a:p>
            <a:pPr marL="0" indent="0" algn="just"/>
            <a:r>
              <a:rPr lang="en-US" sz="1200" dirty="0"/>
              <a:t>This project examines the 2022 </a:t>
            </a:r>
            <a:r>
              <a:rPr lang="en-US" sz="1200" b="1" dirty="0"/>
              <a:t>Key Indicators of Heart Disease</a:t>
            </a:r>
            <a:r>
              <a:rPr lang="en-US" sz="1200" dirty="0"/>
              <a:t> dataset, sourced from the CDC's Behavioral Risk Factor Surveillance System (BRFSS), which includes health data from over 400,000 U.S. adults. Using </a:t>
            </a:r>
            <a:r>
              <a:rPr lang="en-US" sz="1200" b="1" dirty="0"/>
              <a:t>Python's pandas</a:t>
            </a:r>
            <a:r>
              <a:rPr lang="en-US" sz="1200" dirty="0"/>
              <a:t> for data manipulation and </a:t>
            </a:r>
            <a:r>
              <a:rPr lang="en-US" sz="1200" b="1" dirty="0"/>
              <a:t>matplotlib</a:t>
            </a:r>
            <a:r>
              <a:rPr lang="en-US" sz="1200" dirty="0"/>
              <a:t> for visualization, we perform </a:t>
            </a:r>
            <a:r>
              <a:rPr lang="en-US" sz="1200" b="1" dirty="0"/>
              <a:t>Exploratory Data Analysis (EDA)</a:t>
            </a:r>
            <a:r>
              <a:rPr lang="en-US" sz="1200" dirty="0"/>
              <a:t> to identify key factors influencing the likelihood of heart disease. The analysis highlights the relationships between various risk factors, such as high blood pressure, cholesterol levels, smoking, diabetes status, obesity, and physical inactivity, and the prevalence of heart disease. Through visualizations and summary statistics, we uncover patterns and correlations within the data, providing insights into which variables have the greatest impact on heart disease risk. By identifying trends and discrepancies, this study informs strategies for preventive healthcare and early detection, offering actionable insights to improve public health interventions and resource allocation for heart disease prevention</a:t>
            </a:r>
          </a:p>
        </p:txBody>
      </p:sp>
    </p:spTree>
    <p:extLst>
      <p:ext uri="{BB962C8B-B14F-4D97-AF65-F5344CB8AC3E}">
        <p14:creationId xmlns:p14="http://schemas.microsoft.com/office/powerpoint/2010/main" val="3803552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2">
          <a:extLst>
            <a:ext uri="{FF2B5EF4-FFF2-40B4-BE49-F238E27FC236}">
              <a16:creationId xmlns:a16="http://schemas.microsoft.com/office/drawing/2014/main" id="{07276F72-A583-FCA5-AFF3-5FD74384E7C6}"/>
            </a:ext>
          </a:extLst>
        </p:cNvPr>
        <p:cNvGrpSpPr/>
        <p:nvPr/>
      </p:nvGrpSpPr>
      <p:grpSpPr>
        <a:xfrm>
          <a:off x="0" y="0"/>
          <a:ext cx="0" cy="0"/>
          <a:chOff x="0" y="0"/>
          <a:chExt cx="0" cy="0"/>
        </a:xfrm>
      </p:grpSpPr>
      <p:grpSp>
        <p:nvGrpSpPr>
          <p:cNvPr id="555" name="Google Shape;555;p33">
            <a:extLst>
              <a:ext uri="{FF2B5EF4-FFF2-40B4-BE49-F238E27FC236}">
                <a16:creationId xmlns:a16="http://schemas.microsoft.com/office/drawing/2014/main" id="{035B79C1-332C-2D2D-0F8A-514A858493AA}"/>
              </a:ext>
            </a:extLst>
          </p:cNvPr>
          <p:cNvGrpSpPr/>
          <p:nvPr/>
        </p:nvGrpSpPr>
        <p:grpSpPr>
          <a:xfrm>
            <a:off x="857072" y="702144"/>
            <a:ext cx="812959" cy="861672"/>
            <a:chOff x="5137170" y="1563182"/>
            <a:chExt cx="584358" cy="619462"/>
          </a:xfrm>
        </p:grpSpPr>
        <p:sp>
          <p:nvSpPr>
            <p:cNvPr id="556" name="Google Shape;556;p33">
              <a:extLst>
                <a:ext uri="{FF2B5EF4-FFF2-40B4-BE49-F238E27FC236}">
                  <a16:creationId xmlns:a16="http://schemas.microsoft.com/office/drawing/2014/main" id="{1E3C515F-5D3C-E1A0-026B-53BF27F0589C}"/>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7" name="Google Shape;557;p33">
              <a:extLst>
                <a:ext uri="{FF2B5EF4-FFF2-40B4-BE49-F238E27FC236}">
                  <a16:creationId xmlns:a16="http://schemas.microsoft.com/office/drawing/2014/main" id="{E0A74FFD-DFF2-26A5-6BFB-F99D8560BB3B}"/>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8" name="Google Shape;558;p33">
              <a:extLst>
                <a:ext uri="{FF2B5EF4-FFF2-40B4-BE49-F238E27FC236}">
                  <a16:creationId xmlns:a16="http://schemas.microsoft.com/office/drawing/2014/main" id="{E4F15F9D-26C4-BAC5-3924-7E546268A77C}"/>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9" name="Google Shape;559;p33">
              <a:extLst>
                <a:ext uri="{FF2B5EF4-FFF2-40B4-BE49-F238E27FC236}">
                  <a16:creationId xmlns:a16="http://schemas.microsoft.com/office/drawing/2014/main" id="{54FCC2B9-6918-0BE2-9A8A-036E7D23DDAD}"/>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0" name="Google Shape;560;p33">
              <a:extLst>
                <a:ext uri="{FF2B5EF4-FFF2-40B4-BE49-F238E27FC236}">
                  <a16:creationId xmlns:a16="http://schemas.microsoft.com/office/drawing/2014/main" id="{C92B06E3-5279-73CD-76FF-B474EA2C2825}"/>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1" name="Google Shape;561;p33">
              <a:extLst>
                <a:ext uri="{FF2B5EF4-FFF2-40B4-BE49-F238E27FC236}">
                  <a16:creationId xmlns:a16="http://schemas.microsoft.com/office/drawing/2014/main" id="{08A0E086-C214-B21A-8B07-CF4C18476E28}"/>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2" name="Google Shape;562;p33">
              <a:extLst>
                <a:ext uri="{FF2B5EF4-FFF2-40B4-BE49-F238E27FC236}">
                  <a16:creationId xmlns:a16="http://schemas.microsoft.com/office/drawing/2014/main" id="{9BF3E371-70DC-AEBA-640D-CACCD9F3E5E9}"/>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3" name="Google Shape;563;p33">
              <a:extLst>
                <a:ext uri="{FF2B5EF4-FFF2-40B4-BE49-F238E27FC236}">
                  <a16:creationId xmlns:a16="http://schemas.microsoft.com/office/drawing/2014/main" id="{26650273-9621-D444-AE8D-01E211138A9D}"/>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4" name="Google Shape;564;p33">
              <a:extLst>
                <a:ext uri="{FF2B5EF4-FFF2-40B4-BE49-F238E27FC236}">
                  <a16:creationId xmlns:a16="http://schemas.microsoft.com/office/drawing/2014/main" id="{9E50756F-5711-5779-2EFF-3782B3FF3B0F}"/>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5" name="Google Shape;565;p33">
              <a:extLst>
                <a:ext uri="{FF2B5EF4-FFF2-40B4-BE49-F238E27FC236}">
                  <a16:creationId xmlns:a16="http://schemas.microsoft.com/office/drawing/2014/main" id="{7D31F4B4-2327-D8F6-F34B-50C130D4802B}"/>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6" name="Google Shape;566;p33">
              <a:extLst>
                <a:ext uri="{FF2B5EF4-FFF2-40B4-BE49-F238E27FC236}">
                  <a16:creationId xmlns:a16="http://schemas.microsoft.com/office/drawing/2014/main" id="{039F22B3-E9CB-26A2-E099-CF7C68A49480}"/>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7" name="Google Shape;567;p33">
              <a:extLst>
                <a:ext uri="{FF2B5EF4-FFF2-40B4-BE49-F238E27FC236}">
                  <a16:creationId xmlns:a16="http://schemas.microsoft.com/office/drawing/2014/main" id="{86C66E4A-CBB1-48D3-A708-13A434C4663E}"/>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8" name="Google Shape;568;p33">
              <a:extLst>
                <a:ext uri="{FF2B5EF4-FFF2-40B4-BE49-F238E27FC236}">
                  <a16:creationId xmlns:a16="http://schemas.microsoft.com/office/drawing/2014/main" id="{089548F7-9621-3714-FF58-359C218835AD}"/>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9" name="Google Shape;569;p33">
              <a:extLst>
                <a:ext uri="{FF2B5EF4-FFF2-40B4-BE49-F238E27FC236}">
                  <a16:creationId xmlns:a16="http://schemas.microsoft.com/office/drawing/2014/main" id="{E0452DF6-B06B-288D-DF4D-A0687AE3E7DA}"/>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0" name="Google Shape;570;p33">
              <a:extLst>
                <a:ext uri="{FF2B5EF4-FFF2-40B4-BE49-F238E27FC236}">
                  <a16:creationId xmlns:a16="http://schemas.microsoft.com/office/drawing/2014/main" id="{C8D24241-D34E-52AC-DD5F-846475B185A0}"/>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1" name="Google Shape;571;p33">
              <a:extLst>
                <a:ext uri="{FF2B5EF4-FFF2-40B4-BE49-F238E27FC236}">
                  <a16:creationId xmlns:a16="http://schemas.microsoft.com/office/drawing/2014/main" id="{4A8A0C26-19CC-09EA-D8F8-64B117D85AA9}"/>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4" name="Title 1">
            <a:extLst>
              <a:ext uri="{FF2B5EF4-FFF2-40B4-BE49-F238E27FC236}">
                <a16:creationId xmlns:a16="http://schemas.microsoft.com/office/drawing/2014/main" id="{3BE472D3-CEFE-8C28-C65E-CD46E1A4B421}"/>
              </a:ext>
            </a:extLst>
          </p:cNvPr>
          <p:cNvSpPr txBox="1">
            <a:spLocks/>
          </p:cNvSpPr>
          <p:nvPr/>
        </p:nvSpPr>
        <p:spPr>
          <a:xfrm>
            <a:off x="628650" y="-88795"/>
            <a:ext cx="7878740" cy="106341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ora"/>
              <a:buNone/>
              <a:defRPr sz="3000" b="1" i="0" u="none" strike="noStrike" cap="none">
                <a:solidFill>
                  <a:schemeClr val="dk1"/>
                </a:solidFill>
                <a:latin typeface="Sora"/>
                <a:ea typeface="Sora"/>
                <a:cs typeface="Sora"/>
                <a:sym typeface="Sora"/>
              </a:defRPr>
            </a:lvl1pPr>
            <a:lvl2pPr marR="0" lvl="1"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2pPr>
            <a:lvl3pPr marR="0" lvl="2"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3pPr>
            <a:lvl4pPr marR="0" lvl="3"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4pPr>
            <a:lvl5pPr marR="0" lvl="4"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5pPr>
            <a:lvl6pPr marR="0" lvl="5"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6pPr>
            <a:lvl7pPr marR="0" lvl="6"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7pPr>
            <a:lvl8pPr marR="0" lvl="7"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8pPr>
            <a:lvl9pPr marR="0" lvl="8"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9pPr>
          </a:lstStyle>
          <a:p>
            <a:pPr algn="ctr"/>
            <a:r>
              <a:rPr lang="en-US" sz="1600" dirty="0"/>
              <a:t>Cross-tabulation</a:t>
            </a:r>
          </a:p>
        </p:txBody>
      </p:sp>
      <p:sp>
        <p:nvSpPr>
          <p:cNvPr id="5" name="Google Shape;554;p33">
            <a:extLst>
              <a:ext uri="{FF2B5EF4-FFF2-40B4-BE49-F238E27FC236}">
                <a16:creationId xmlns:a16="http://schemas.microsoft.com/office/drawing/2014/main" id="{A3088C0E-33D2-DC17-380F-C7CDD432D37D}"/>
              </a:ext>
            </a:extLst>
          </p:cNvPr>
          <p:cNvSpPr txBox="1">
            <a:spLocks noGrp="1"/>
          </p:cNvSpPr>
          <p:nvPr>
            <p:ph type="subTitle" idx="1"/>
          </p:nvPr>
        </p:nvSpPr>
        <p:spPr>
          <a:xfrm>
            <a:off x="-75303" y="3295337"/>
            <a:ext cx="9294606" cy="14477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a:t>Analysis 7: Crosstab analysis to view relationships between categorical variables</a:t>
            </a:r>
          </a:p>
          <a:p>
            <a:pPr marL="0" lvl="0" indent="0" algn="ctr" rtl="0">
              <a:spcBef>
                <a:spcPts val="0"/>
              </a:spcBef>
              <a:spcAft>
                <a:spcPts val="0"/>
              </a:spcAft>
              <a:buNone/>
            </a:pPr>
            <a:endParaRPr lang="en-US" sz="1200" b="1" dirty="0"/>
          </a:p>
          <a:p>
            <a:r>
              <a:rPr lang="en-US" sz="1200" dirty="0"/>
              <a:t>Based on the crosstab analysis, we can conclude that:</a:t>
            </a:r>
          </a:p>
          <a:p>
            <a:pPr marL="350838" indent="-211138">
              <a:buFont typeface="Arial" panose="020B0604020202020204" pitchFamily="34" charset="0"/>
              <a:buChar char="•"/>
            </a:pPr>
            <a:r>
              <a:rPr lang="en-US" sz="1200" dirty="0"/>
              <a:t>Individuals with angina are much more likely to experience a heart attack.</a:t>
            </a:r>
          </a:p>
          <a:p>
            <a:pPr marL="350838" indent="-211138">
              <a:buFont typeface="Arial" panose="020B0604020202020204" pitchFamily="34" charset="0"/>
              <a:buChar char="•"/>
            </a:pPr>
            <a:r>
              <a:rPr lang="en-US" sz="1200" dirty="0"/>
              <a:t>Older individuals have a higher likelihood of experiencing a heart attack compared to younger age groups.</a:t>
            </a:r>
          </a:p>
          <a:p>
            <a:pPr marL="350838" indent="-211138">
              <a:buFont typeface="Arial" panose="020B0604020202020204" pitchFamily="34" charset="0"/>
              <a:buChar char="•"/>
            </a:pPr>
            <a:r>
              <a:rPr lang="en-US" sz="1200" dirty="0"/>
              <a:t>People identified as "white only, non-Hispanic" have a greater likelihood of having a heart attack than those in other racial categories</a:t>
            </a:r>
          </a:p>
          <a:p>
            <a:pPr marL="350838" indent="-211138">
              <a:buFont typeface="Arial" panose="020B0604020202020204" pitchFamily="34" charset="0"/>
              <a:buChar char="•"/>
            </a:pPr>
            <a:r>
              <a:rPr lang="en-US" sz="1200" dirty="0"/>
              <a:t>Those who have had a stroke are at an increased risk of having a heart attack.</a:t>
            </a:r>
          </a:p>
        </p:txBody>
      </p:sp>
      <p:pic>
        <p:nvPicPr>
          <p:cNvPr id="8198" name="Picture 6">
            <a:extLst>
              <a:ext uri="{FF2B5EF4-FFF2-40B4-BE49-F238E27FC236}">
                <a16:creationId xmlns:a16="http://schemas.microsoft.com/office/drawing/2014/main" id="{13EA80BD-3FA9-92A8-66EE-5F2700EA5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46" y="1114827"/>
            <a:ext cx="2188470" cy="162741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4D6ED0E4-972E-E9DC-20B2-CB5EBDD71E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5829" y="1114828"/>
            <a:ext cx="2108107" cy="1627416"/>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53181D5C-147E-EEFD-ECBA-E604242823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8649" y="1114828"/>
            <a:ext cx="2136939" cy="1639130"/>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ADBDFF6F-7A48-3590-97D8-B3C758A981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0300" y="1104797"/>
            <a:ext cx="2062904" cy="1663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197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69">
          <a:extLst>
            <a:ext uri="{FF2B5EF4-FFF2-40B4-BE49-F238E27FC236}">
              <a16:creationId xmlns:a16="http://schemas.microsoft.com/office/drawing/2014/main" id="{4C983A70-9072-86C3-66C9-E1A40F0806F3}"/>
            </a:ext>
          </a:extLst>
        </p:cNvPr>
        <p:cNvGrpSpPr/>
        <p:nvPr/>
      </p:nvGrpSpPr>
      <p:grpSpPr>
        <a:xfrm>
          <a:off x="0" y="0"/>
          <a:ext cx="0" cy="0"/>
          <a:chOff x="0" y="0"/>
          <a:chExt cx="0" cy="0"/>
        </a:xfrm>
      </p:grpSpPr>
      <p:sp>
        <p:nvSpPr>
          <p:cNvPr id="1070" name="Google Shape;1070;p44">
            <a:extLst>
              <a:ext uri="{FF2B5EF4-FFF2-40B4-BE49-F238E27FC236}">
                <a16:creationId xmlns:a16="http://schemas.microsoft.com/office/drawing/2014/main" id="{FA4E8484-FEF3-E239-EA2A-6EB3AABA2201}"/>
              </a:ext>
            </a:extLst>
          </p:cNvPr>
          <p:cNvSpPr/>
          <p:nvPr/>
        </p:nvSpPr>
        <p:spPr>
          <a:xfrm rot="10800000">
            <a:off x="6129865" y="3233036"/>
            <a:ext cx="4601823" cy="459501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1" name="Google Shape;1071;p44">
            <a:extLst>
              <a:ext uri="{FF2B5EF4-FFF2-40B4-BE49-F238E27FC236}">
                <a16:creationId xmlns:a16="http://schemas.microsoft.com/office/drawing/2014/main" id="{78694DDB-4F76-1165-580B-0040945F9FA9}"/>
              </a:ext>
            </a:extLst>
          </p:cNvPr>
          <p:cNvSpPr txBox="1">
            <a:spLocks noGrp="1"/>
          </p:cNvSpPr>
          <p:nvPr>
            <p:ph type="title"/>
          </p:nvPr>
        </p:nvSpPr>
        <p:spPr>
          <a:xfrm>
            <a:off x="720000" y="1093600"/>
            <a:ext cx="4382236" cy="1657800"/>
          </a:xfrm>
          <a:prstGeom prst="rect">
            <a:avLst/>
          </a:prstGeom>
        </p:spPr>
        <p:txBody>
          <a:bodyPr spcFirstLastPara="1" wrap="square" lIns="91425" tIns="91425" rIns="91425" bIns="91425" anchor="b" anchorCtr="0">
            <a:noAutofit/>
          </a:bodyPr>
          <a:lstStyle/>
          <a:p>
            <a:r>
              <a:rPr lang="en-US" dirty="0"/>
              <a:t>Multivariate Analysis</a:t>
            </a:r>
          </a:p>
        </p:txBody>
      </p:sp>
      <p:sp>
        <p:nvSpPr>
          <p:cNvPr id="1072" name="Google Shape;1072;p44">
            <a:extLst>
              <a:ext uri="{FF2B5EF4-FFF2-40B4-BE49-F238E27FC236}">
                <a16:creationId xmlns:a16="http://schemas.microsoft.com/office/drawing/2014/main" id="{B2619DF9-F737-1870-FCFA-609BAA5A531E}"/>
              </a:ext>
            </a:extLst>
          </p:cNvPr>
          <p:cNvSpPr txBox="1">
            <a:spLocks noGrp="1"/>
          </p:cNvSpPr>
          <p:nvPr>
            <p:ph type="subTitle" idx="1"/>
          </p:nvPr>
        </p:nvSpPr>
        <p:spPr>
          <a:xfrm>
            <a:off x="720000" y="2704527"/>
            <a:ext cx="4284709" cy="2076195"/>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200" dirty="0" err="1"/>
              <a:t>Pairplot</a:t>
            </a:r>
            <a:r>
              <a:rPr lang="en-US" sz="1200" dirty="0"/>
              <a:t>/Scatterplot Matrix: Use to visualize relationships between multiple numerical variables</a:t>
            </a:r>
            <a:endParaRPr lang="en-US" sz="1050" dirty="0"/>
          </a:p>
        </p:txBody>
      </p:sp>
      <p:pic>
        <p:nvPicPr>
          <p:cNvPr id="1073" name="Google Shape;1073;p44">
            <a:extLst>
              <a:ext uri="{FF2B5EF4-FFF2-40B4-BE49-F238E27FC236}">
                <a16:creationId xmlns:a16="http://schemas.microsoft.com/office/drawing/2014/main" id="{19058542-A17E-6B71-FD85-A196D636CA2B}"/>
              </a:ext>
            </a:extLst>
          </p:cNvPr>
          <p:cNvPicPr preferRelativeResize="0">
            <a:picLocks noGrp="1"/>
          </p:cNvPicPr>
          <p:nvPr>
            <p:ph type="pic" idx="2"/>
          </p:nvPr>
        </p:nvPicPr>
        <p:blipFill rotWithShape="1">
          <a:blip r:embed="rId3">
            <a:alphaModFix/>
          </a:blip>
          <a:srcRect l="26172" r="26172"/>
          <a:stretch/>
        </p:blipFill>
        <p:spPr>
          <a:xfrm>
            <a:off x="5273100" y="533863"/>
            <a:ext cx="2909998" cy="4075799"/>
          </a:xfrm>
          <a:prstGeom prst="rect">
            <a:avLst/>
          </a:prstGeom>
        </p:spPr>
      </p:pic>
      <p:grpSp>
        <p:nvGrpSpPr>
          <p:cNvPr id="1074" name="Google Shape;1074;p44">
            <a:extLst>
              <a:ext uri="{FF2B5EF4-FFF2-40B4-BE49-F238E27FC236}">
                <a16:creationId xmlns:a16="http://schemas.microsoft.com/office/drawing/2014/main" id="{B186D2C4-66B7-46BD-94D6-9CDF82224582}"/>
              </a:ext>
            </a:extLst>
          </p:cNvPr>
          <p:cNvGrpSpPr/>
          <p:nvPr/>
        </p:nvGrpSpPr>
        <p:grpSpPr>
          <a:xfrm>
            <a:off x="4760822" y="3742319"/>
            <a:ext cx="812959" cy="861672"/>
            <a:chOff x="5137170" y="1563182"/>
            <a:chExt cx="584358" cy="619462"/>
          </a:xfrm>
        </p:grpSpPr>
        <p:sp>
          <p:nvSpPr>
            <p:cNvPr id="1075" name="Google Shape;1075;p44">
              <a:extLst>
                <a:ext uri="{FF2B5EF4-FFF2-40B4-BE49-F238E27FC236}">
                  <a16:creationId xmlns:a16="http://schemas.microsoft.com/office/drawing/2014/main" id="{604D2A1F-DCD9-C585-045F-4AEEAC98BB8A}"/>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6" name="Google Shape;1076;p44">
              <a:extLst>
                <a:ext uri="{FF2B5EF4-FFF2-40B4-BE49-F238E27FC236}">
                  <a16:creationId xmlns:a16="http://schemas.microsoft.com/office/drawing/2014/main" id="{9F25DFD2-29CC-F64D-2D8F-3A5901EA3206}"/>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7" name="Google Shape;1077;p44">
              <a:extLst>
                <a:ext uri="{FF2B5EF4-FFF2-40B4-BE49-F238E27FC236}">
                  <a16:creationId xmlns:a16="http://schemas.microsoft.com/office/drawing/2014/main" id="{17612EF7-0C8D-6DD0-A2D0-915FF59455F2}"/>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8" name="Google Shape;1078;p44">
              <a:extLst>
                <a:ext uri="{FF2B5EF4-FFF2-40B4-BE49-F238E27FC236}">
                  <a16:creationId xmlns:a16="http://schemas.microsoft.com/office/drawing/2014/main" id="{CDD02E0F-2434-3F12-FE99-D9ED59DFAA79}"/>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79" name="Google Shape;1079;p44">
              <a:extLst>
                <a:ext uri="{FF2B5EF4-FFF2-40B4-BE49-F238E27FC236}">
                  <a16:creationId xmlns:a16="http://schemas.microsoft.com/office/drawing/2014/main" id="{989DA46F-5C3F-78EB-67FA-48958C4E9258}"/>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0" name="Google Shape;1080;p44">
              <a:extLst>
                <a:ext uri="{FF2B5EF4-FFF2-40B4-BE49-F238E27FC236}">
                  <a16:creationId xmlns:a16="http://schemas.microsoft.com/office/drawing/2014/main" id="{61EF681C-EE82-E157-35D7-00F358E185D2}"/>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1" name="Google Shape;1081;p44">
              <a:extLst>
                <a:ext uri="{FF2B5EF4-FFF2-40B4-BE49-F238E27FC236}">
                  <a16:creationId xmlns:a16="http://schemas.microsoft.com/office/drawing/2014/main" id="{FF48EEC3-83F9-DA75-F0FF-E726A3BE55FC}"/>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2" name="Google Shape;1082;p44">
              <a:extLst>
                <a:ext uri="{FF2B5EF4-FFF2-40B4-BE49-F238E27FC236}">
                  <a16:creationId xmlns:a16="http://schemas.microsoft.com/office/drawing/2014/main" id="{39654405-9BAC-4259-1EE6-8250A54E0DBA}"/>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3" name="Google Shape;1083;p44">
              <a:extLst>
                <a:ext uri="{FF2B5EF4-FFF2-40B4-BE49-F238E27FC236}">
                  <a16:creationId xmlns:a16="http://schemas.microsoft.com/office/drawing/2014/main" id="{10234918-B954-6074-40C7-85CD5EEF4294}"/>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4" name="Google Shape;1084;p44">
              <a:extLst>
                <a:ext uri="{FF2B5EF4-FFF2-40B4-BE49-F238E27FC236}">
                  <a16:creationId xmlns:a16="http://schemas.microsoft.com/office/drawing/2014/main" id="{068628FF-7716-7388-4866-D00F800C85A2}"/>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5" name="Google Shape;1085;p44">
              <a:extLst>
                <a:ext uri="{FF2B5EF4-FFF2-40B4-BE49-F238E27FC236}">
                  <a16:creationId xmlns:a16="http://schemas.microsoft.com/office/drawing/2014/main" id="{1DA50DE3-0A0B-4C7B-6882-6F6C2DE4B4F3}"/>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6" name="Google Shape;1086;p44">
              <a:extLst>
                <a:ext uri="{FF2B5EF4-FFF2-40B4-BE49-F238E27FC236}">
                  <a16:creationId xmlns:a16="http://schemas.microsoft.com/office/drawing/2014/main" id="{51E3171D-227B-93A0-C29F-0DE964A589C3}"/>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7" name="Google Shape;1087;p44">
              <a:extLst>
                <a:ext uri="{FF2B5EF4-FFF2-40B4-BE49-F238E27FC236}">
                  <a16:creationId xmlns:a16="http://schemas.microsoft.com/office/drawing/2014/main" id="{E9096D86-FE77-0418-6E34-FDDDA01173B9}"/>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8" name="Google Shape;1088;p44">
              <a:extLst>
                <a:ext uri="{FF2B5EF4-FFF2-40B4-BE49-F238E27FC236}">
                  <a16:creationId xmlns:a16="http://schemas.microsoft.com/office/drawing/2014/main" id="{E1374863-7F18-9441-F222-4D42E2575068}"/>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89" name="Google Shape;1089;p44">
              <a:extLst>
                <a:ext uri="{FF2B5EF4-FFF2-40B4-BE49-F238E27FC236}">
                  <a16:creationId xmlns:a16="http://schemas.microsoft.com/office/drawing/2014/main" id="{48A2602E-EC10-1864-DAB8-D65C73FE892C}"/>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90" name="Google Shape;1090;p44">
              <a:extLst>
                <a:ext uri="{FF2B5EF4-FFF2-40B4-BE49-F238E27FC236}">
                  <a16:creationId xmlns:a16="http://schemas.microsoft.com/office/drawing/2014/main" id="{576A892E-0666-C47E-E424-7BC60B99CE0A}"/>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091" name="Google Shape;1091;p44">
            <a:extLst>
              <a:ext uri="{FF2B5EF4-FFF2-40B4-BE49-F238E27FC236}">
                <a16:creationId xmlns:a16="http://schemas.microsoft.com/office/drawing/2014/main" id="{3AD705B7-48E7-A93A-DFF7-8EAEE6DAEAC2}"/>
              </a:ext>
            </a:extLst>
          </p:cNvPr>
          <p:cNvSpPr/>
          <p:nvPr/>
        </p:nvSpPr>
        <p:spPr>
          <a:xfrm rot="10800000">
            <a:off x="-745322" y="-3860589"/>
            <a:ext cx="4601823" cy="459501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092" name="Google Shape;1092;p44">
            <a:extLst>
              <a:ext uri="{FF2B5EF4-FFF2-40B4-BE49-F238E27FC236}">
                <a16:creationId xmlns:a16="http://schemas.microsoft.com/office/drawing/2014/main" id="{AF38E8C3-DF1E-C941-047E-409A530D8A3D}"/>
              </a:ext>
            </a:extLst>
          </p:cNvPr>
          <p:cNvGrpSpPr/>
          <p:nvPr/>
        </p:nvGrpSpPr>
        <p:grpSpPr>
          <a:xfrm rot="5400000" flipH="1">
            <a:off x="6524403" y="917195"/>
            <a:ext cx="3552941" cy="1686256"/>
            <a:chOff x="4083647" y="2237178"/>
            <a:chExt cx="3552941" cy="1686256"/>
          </a:xfrm>
        </p:grpSpPr>
        <p:sp>
          <p:nvSpPr>
            <p:cNvPr id="1093" name="Google Shape;1093;p44">
              <a:extLst>
                <a:ext uri="{FF2B5EF4-FFF2-40B4-BE49-F238E27FC236}">
                  <a16:creationId xmlns:a16="http://schemas.microsoft.com/office/drawing/2014/main" id="{93831E4B-EA6C-D65C-68E1-7EA3628BBB6E}"/>
                </a:ext>
              </a:extLst>
            </p:cNvPr>
            <p:cNvSpPr/>
            <p:nvPr/>
          </p:nvSpPr>
          <p:spPr>
            <a:xfrm flipH="1">
              <a:off x="6666988" y="2402621"/>
              <a:ext cx="969600" cy="1077600"/>
            </a:xfrm>
            <a:prstGeom prst="mathPlus">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4">
              <a:extLst>
                <a:ext uri="{FF2B5EF4-FFF2-40B4-BE49-F238E27FC236}">
                  <a16:creationId xmlns:a16="http://schemas.microsoft.com/office/drawing/2014/main" id="{84232810-7C0A-E5C9-E6C0-9D1E09375B3E}"/>
                </a:ext>
              </a:extLst>
            </p:cNvPr>
            <p:cNvSpPr/>
            <p:nvPr/>
          </p:nvSpPr>
          <p:spPr>
            <a:xfrm flipH="1">
              <a:off x="6141456" y="2237178"/>
              <a:ext cx="403200" cy="4482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4">
              <a:extLst>
                <a:ext uri="{FF2B5EF4-FFF2-40B4-BE49-F238E27FC236}">
                  <a16:creationId xmlns:a16="http://schemas.microsoft.com/office/drawing/2014/main" id="{772C9232-8FBB-2736-CA92-DF790745FA24}"/>
                </a:ext>
              </a:extLst>
            </p:cNvPr>
            <p:cNvSpPr/>
            <p:nvPr/>
          </p:nvSpPr>
          <p:spPr>
            <a:xfrm flipH="1">
              <a:off x="4083647" y="2833591"/>
              <a:ext cx="650100" cy="7221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4">
              <a:extLst>
                <a:ext uri="{FF2B5EF4-FFF2-40B4-BE49-F238E27FC236}">
                  <a16:creationId xmlns:a16="http://schemas.microsoft.com/office/drawing/2014/main" id="{155036A0-B604-3739-34DF-1F46CB8269BB}"/>
                </a:ext>
              </a:extLst>
            </p:cNvPr>
            <p:cNvSpPr/>
            <p:nvPr/>
          </p:nvSpPr>
          <p:spPr>
            <a:xfrm flipH="1">
              <a:off x="7333050" y="3681934"/>
              <a:ext cx="217500" cy="241500"/>
            </a:xfrm>
            <a:prstGeom prst="mathPlus">
              <a:avLst>
                <a:gd name="adj1" fmla="val 2352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3024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2">
          <a:extLst>
            <a:ext uri="{FF2B5EF4-FFF2-40B4-BE49-F238E27FC236}">
              <a16:creationId xmlns:a16="http://schemas.microsoft.com/office/drawing/2014/main" id="{8D7CF0A2-C6A3-57CB-E2D4-AA2930B8565D}"/>
            </a:ext>
          </a:extLst>
        </p:cNvPr>
        <p:cNvGrpSpPr/>
        <p:nvPr/>
      </p:nvGrpSpPr>
      <p:grpSpPr>
        <a:xfrm>
          <a:off x="0" y="0"/>
          <a:ext cx="0" cy="0"/>
          <a:chOff x="0" y="0"/>
          <a:chExt cx="0" cy="0"/>
        </a:xfrm>
      </p:grpSpPr>
      <p:grpSp>
        <p:nvGrpSpPr>
          <p:cNvPr id="555" name="Google Shape;555;p33">
            <a:extLst>
              <a:ext uri="{FF2B5EF4-FFF2-40B4-BE49-F238E27FC236}">
                <a16:creationId xmlns:a16="http://schemas.microsoft.com/office/drawing/2014/main" id="{286387EF-04E3-1E32-D8D4-4ABE85092D6F}"/>
              </a:ext>
            </a:extLst>
          </p:cNvPr>
          <p:cNvGrpSpPr/>
          <p:nvPr/>
        </p:nvGrpSpPr>
        <p:grpSpPr>
          <a:xfrm>
            <a:off x="857072" y="702144"/>
            <a:ext cx="812959" cy="861672"/>
            <a:chOff x="5137170" y="1563182"/>
            <a:chExt cx="584358" cy="619462"/>
          </a:xfrm>
        </p:grpSpPr>
        <p:sp>
          <p:nvSpPr>
            <p:cNvPr id="556" name="Google Shape;556;p33">
              <a:extLst>
                <a:ext uri="{FF2B5EF4-FFF2-40B4-BE49-F238E27FC236}">
                  <a16:creationId xmlns:a16="http://schemas.microsoft.com/office/drawing/2014/main" id="{EDD6E245-97BA-46F2-9EAD-FFEA8B1D7263}"/>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7" name="Google Shape;557;p33">
              <a:extLst>
                <a:ext uri="{FF2B5EF4-FFF2-40B4-BE49-F238E27FC236}">
                  <a16:creationId xmlns:a16="http://schemas.microsoft.com/office/drawing/2014/main" id="{D108C0C7-E42E-B930-8E57-31439353EB18}"/>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8" name="Google Shape;558;p33">
              <a:extLst>
                <a:ext uri="{FF2B5EF4-FFF2-40B4-BE49-F238E27FC236}">
                  <a16:creationId xmlns:a16="http://schemas.microsoft.com/office/drawing/2014/main" id="{BE2A6AA2-8BA3-11B4-1C34-A9A9AB311519}"/>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9" name="Google Shape;559;p33">
              <a:extLst>
                <a:ext uri="{FF2B5EF4-FFF2-40B4-BE49-F238E27FC236}">
                  <a16:creationId xmlns:a16="http://schemas.microsoft.com/office/drawing/2014/main" id="{162CB2CC-90CA-9323-E869-5AB82F9F0C1C}"/>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0" name="Google Shape;560;p33">
              <a:extLst>
                <a:ext uri="{FF2B5EF4-FFF2-40B4-BE49-F238E27FC236}">
                  <a16:creationId xmlns:a16="http://schemas.microsoft.com/office/drawing/2014/main" id="{498DD5CE-6F4A-88D3-0657-749F344AA27A}"/>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1" name="Google Shape;561;p33">
              <a:extLst>
                <a:ext uri="{FF2B5EF4-FFF2-40B4-BE49-F238E27FC236}">
                  <a16:creationId xmlns:a16="http://schemas.microsoft.com/office/drawing/2014/main" id="{2994B1AA-D637-C0A4-9CB7-8CD7D5E894F0}"/>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2" name="Google Shape;562;p33">
              <a:extLst>
                <a:ext uri="{FF2B5EF4-FFF2-40B4-BE49-F238E27FC236}">
                  <a16:creationId xmlns:a16="http://schemas.microsoft.com/office/drawing/2014/main" id="{0A8A373A-6C7C-550D-D69E-DC19A8F170FC}"/>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3" name="Google Shape;563;p33">
              <a:extLst>
                <a:ext uri="{FF2B5EF4-FFF2-40B4-BE49-F238E27FC236}">
                  <a16:creationId xmlns:a16="http://schemas.microsoft.com/office/drawing/2014/main" id="{06F9769C-426B-21D5-DA1D-CE4BF9B7C160}"/>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4" name="Google Shape;564;p33">
              <a:extLst>
                <a:ext uri="{FF2B5EF4-FFF2-40B4-BE49-F238E27FC236}">
                  <a16:creationId xmlns:a16="http://schemas.microsoft.com/office/drawing/2014/main" id="{EB1615F4-2016-449E-1827-8DA37D557387}"/>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5" name="Google Shape;565;p33">
              <a:extLst>
                <a:ext uri="{FF2B5EF4-FFF2-40B4-BE49-F238E27FC236}">
                  <a16:creationId xmlns:a16="http://schemas.microsoft.com/office/drawing/2014/main" id="{F740C980-330E-AFF6-E17F-511A3F0F7706}"/>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6" name="Google Shape;566;p33">
              <a:extLst>
                <a:ext uri="{FF2B5EF4-FFF2-40B4-BE49-F238E27FC236}">
                  <a16:creationId xmlns:a16="http://schemas.microsoft.com/office/drawing/2014/main" id="{15A11F9C-769E-2149-97F5-BEBE7F9D47F4}"/>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7" name="Google Shape;567;p33">
              <a:extLst>
                <a:ext uri="{FF2B5EF4-FFF2-40B4-BE49-F238E27FC236}">
                  <a16:creationId xmlns:a16="http://schemas.microsoft.com/office/drawing/2014/main" id="{6124BAA3-757A-EFD7-5149-91198AF3A1CB}"/>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8" name="Google Shape;568;p33">
              <a:extLst>
                <a:ext uri="{FF2B5EF4-FFF2-40B4-BE49-F238E27FC236}">
                  <a16:creationId xmlns:a16="http://schemas.microsoft.com/office/drawing/2014/main" id="{337A6F1B-A894-C135-4E73-4178C73FF3FF}"/>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9" name="Google Shape;569;p33">
              <a:extLst>
                <a:ext uri="{FF2B5EF4-FFF2-40B4-BE49-F238E27FC236}">
                  <a16:creationId xmlns:a16="http://schemas.microsoft.com/office/drawing/2014/main" id="{3750E6CA-A9B7-B8C4-B94A-4CB1F50060E0}"/>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0" name="Google Shape;570;p33">
              <a:extLst>
                <a:ext uri="{FF2B5EF4-FFF2-40B4-BE49-F238E27FC236}">
                  <a16:creationId xmlns:a16="http://schemas.microsoft.com/office/drawing/2014/main" id="{2D14D069-CA2C-11E3-0C66-AD96C9938AA8}"/>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1" name="Google Shape;571;p33">
              <a:extLst>
                <a:ext uri="{FF2B5EF4-FFF2-40B4-BE49-F238E27FC236}">
                  <a16:creationId xmlns:a16="http://schemas.microsoft.com/office/drawing/2014/main" id="{2F23FC39-25F3-C349-BBF8-67609A11C990}"/>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4" name="Title 1">
            <a:extLst>
              <a:ext uri="{FF2B5EF4-FFF2-40B4-BE49-F238E27FC236}">
                <a16:creationId xmlns:a16="http://schemas.microsoft.com/office/drawing/2014/main" id="{7F3DF3C1-9F2C-28E8-E623-8AE16CFB265C}"/>
              </a:ext>
            </a:extLst>
          </p:cNvPr>
          <p:cNvSpPr txBox="1">
            <a:spLocks/>
          </p:cNvSpPr>
          <p:nvPr/>
        </p:nvSpPr>
        <p:spPr>
          <a:xfrm>
            <a:off x="628650" y="-88795"/>
            <a:ext cx="7878740" cy="106341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ora"/>
              <a:buNone/>
              <a:defRPr sz="3000" b="1" i="0" u="none" strike="noStrike" cap="none">
                <a:solidFill>
                  <a:schemeClr val="dk1"/>
                </a:solidFill>
                <a:latin typeface="Sora"/>
                <a:ea typeface="Sora"/>
                <a:cs typeface="Sora"/>
                <a:sym typeface="Sora"/>
              </a:defRPr>
            </a:lvl1pPr>
            <a:lvl2pPr marR="0" lvl="1"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2pPr>
            <a:lvl3pPr marR="0" lvl="2"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3pPr>
            <a:lvl4pPr marR="0" lvl="3"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4pPr>
            <a:lvl5pPr marR="0" lvl="4"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5pPr>
            <a:lvl6pPr marR="0" lvl="5"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6pPr>
            <a:lvl7pPr marR="0" lvl="6"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7pPr>
            <a:lvl8pPr marR="0" lvl="7"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8pPr>
            <a:lvl9pPr marR="0" lvl="8"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9pPr>
          </a:lstStyle>
          <a:p>
            <a:pPr algn="ctr"/>
            <a:r>
              <a:rPr lang="en-US" sz="1600" dirty="0"/>
              <a:t>Scatter Plot</a:t>
            </a:r>
          </a:p>
        </p:txBody>
      </p:sp>
      <p:grpSp>
        <p:nvGrpSpPr>
          <p:cNvPr id="7" name="Group 6">
            <a:extLst>
              <a:ext uri="{FF2B5EF4-FFF2-40B4-BE49-F238E27FC236}">
                <a16:creationId xmlns:a16="http://schemas.microsoft.com/office/drawing/2014/main" id="{ED9A73DB-638B-9B21-CD2B-1FC81B37561D}"/>
              </a:ext>
            </a:extLst>
          </p:cNvPr>
          <p:cNvGrpSpPr/>
          <p:nvPr/>
        </p:nvGrpSpPr>
        <p:grpSpPr>
          <a:xfrm>
            <a:off x="2071869" y="702144"/>
            <a:ext cx="4809621" cy="3997178"/>
            <a:chOff x="2135325" y="702144"/>
            <a:chExt cx="5023957" cy="5260660"/>
          </a:xfrm>
        </p:grpSpPr>
        <p:pic>
          <p:nvPicPr>
            <p:cNvPr id="2" name="Picture 1">
              <a:extLst>
                <a:ext uri="{FF2B5EF4-FFF2-40B4-BE49-F238E27FC236}">
                  <a16:creationId xmlns:a16="http://schemas.microsoft.com/office/drawing/2014/main" id="{6D454D1D-3A73-AE6E-13FB-82B4176C0485}"/>
                </a:ext>
              </a:extLst>
            </p:cNvPr>
            <p:cNvPicPr>
              <a:picLocks noChangeAspect="1"/>
            </p:cNvPicPr>
            <p:nvPr/>
          </p:nvPicPr>
          <p:blipFill>
            <a:blip r:embed="rId3"/>
            <a:srcRect l="2746"/>
            <a:stretch/>
          </p:blipFill>
          <p:spPr>
            <a:xfrm>
              <a:off x="2135325" y="702144"/>
              <a:ext cx="5014953" cy="1926581"/>
            </a:xfrm>
            <a:prstGeom prst="rect">
              <a:avLst/>
            </a:prstGeom>
          </p:spPr>
        </p:pic>
        <p:pic>
          <p:nvPicPr>
            <p:cNvPr id="3" name="Picture 2">
              <a:extLst>
                <a:ext uri="{FF2B5EF4-FFF2-40B4-BE49-F238E27FC236}">
                  <a16:creationId xmlns:a16="http://schemas.microsoft.com/office/drawing/2014/main" id="{45B7DA29-BDB0-3141-2449-161D64AE59C1}"/>
                </a:ext>
              </a:extLst>
            </p:cNvPr>
            <p:cNvPicPr>
              <a:picLocks noChangeAspect="1"/>
            </p:cNvPicPr>
            <p:nvPr/>
          </p:nvPicPr>
          <p:blipFill>
            <a:blip r:embed="rId4"/>
            <a:stretch>
              <a:fillRect/>
            </a:stretch>
          </p:blipFill>
          <p:spPr>
            <a:xfrm>
              <a:off x="2144329" y="2628725"/>
              <a:ext cx="5005949" cy="1656554"/>
            </a:xfrm>
            <a:prstGeom prst="rect">
              <a:avLst/>
            </a:prstGeom>
          </p:spPr>
        </p:pic>
        <p:pic>
          <p:nvPicPr>
            <p:cNvPr id="6" name="Picture 5">
              <a:extLst>
                <a:ext uri="{FF2B5EF4-FFF2-40B4-BE49-F238E27FC236}">
                  <a16:creationId xmlns:a16="http://schemas.microsoft.com/office/drawing/2014/main" id="{C3CA2480-B9EA-0B4A-2EEA-9C78FCF473A3}"/>
                </a:ext>
              </a:extLst>
            </p:cNvPr>
            <p:cNvPicPr>
              <a:picLocks noChangeAspect="1"/>
            </p:cNvPicPr>
            <p:nvPr/>
          </p:nvPicPr>
          <p:blipFill>
            <a:blip r:embed="rId5"/>
            <a:stretch>
              <a:fillRect/>
            </a:stretch>
          </p:blipFill>
          <p:spPr>
            <a:xfrm>
              <a:off x="2144329" y="4201891"/>
              <a:ext cx="5014953" cy="1760913"/>
            </a:xfrm>
            <a:prstGeom prst="rect">
              <a:avLst/>
            </a:prstGeom>
          </p:spPr>
        </p:pic>
      </p:grpSp>
      <p:sp>
        <p:nvSpPr>
          <p:cNvPr id="8" name="Google Shape;554;p33">
            <a:extLst>
              <a:ext uri="{FF2B5EF4-FFF2-40B4-BE49-F238E27FC236}">
                <a16:creationId xmlns:a16="http://schemas.microsoft.com/office/drawing/2014/main" id="{2AEFD12A-3D8B-1EB8-032E-AF285EC8735A}"/>
              </a:ext>
            </a:extLst>
          </p:cNvPr>
          <p:cNvSpPr txBox="1">
            <a:spLocks noGrp="1"/>
          </p:cNvSpPr>
          <p:nvPr>
            <p:ph type="subTitle" idx="1"/>
          </p:nvPr>
        </p:nvSpPr>
        <p:spPr>
          <a:xfrm>
            <a:off x="1296528" y="4708287"/>
            <a:ext cx="6351682" cy="4352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b="1" dirty="0"/>
              <a:t>Analysis 8: </a:t>
            </a:r>
            <a:r>
              <a:rPr lang="en-US" sz="1200" dirty="0"/>
              <a:t>Scatterplot</a:t>
            </a:r>
            <a:endParaRPr lang="en-US" sz="1200" b="1" dirty="0"/>
          </a:p>
        </p:txBody>
      </p:sp>
    </p:spTree>
    <p:extLst>
      <p:ext uri="{BB962C8B-B14F-4D97-AF65-F5344CB8AC3E}">
        <p14:creationId xmlns:p14="http://schemas.microsoft.com/office/powerpoint/2010/main" val="988011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65082-6F19-D680-2A33-22EF45D3B5CC}"/>
              </a:ext>
            </a:extLst>
          </p:cNvPr>
          <p:cNvSpPr>
            <a:spLocks noGrp="1"/>
          </p:cNvSpPr>
          <p:nvPr>
            <p:ph type="title"/>
          </p:nvPr>
        </p:nvSpPr>
        <p:spPr/>
        <p:txBody>
          <a:bodyPr>
            <a:normAutofit fontScale="90000"/>
          </a:bodyPr>
          <a:lstStyle/>
          <a:p>
            <a:r>
              <a:rPr lang="en-US" sz="4050" dirty="0"/>
              <a:t>Conclusion</a:t>
            </a:r>
          </a:p>
        </p:txBody>
      </p:sp>
      <p:sp>
        <p:nvSpPr>
          <p:cNvPr id="3" name="Content Placeholder 2">
            <a:extLst>
              <a:ext uri="{FF2B5EF4-FFF2-40B4-BE49-F238E27FC236}">
                <a16:creationId xmlns:a16="http://schemas.microsoft.com/office/drawing/2014/main" id="{B47493F9-F6B7-2BA1-4FF9-B27CCE055FBE}"/>
              </a:ext>
            </a:extLst>
          </p:cNvPr>
          <p:cNvSpPr>
            <a:spLocks noGrp="1"/>
          </p:cNvSpPr>
          <p:nvPr>
            <p:ph idx="1"/>
          </p:nvPr>
        </p:nvSpPr>
        <p:spPr>
          <a:xfrm>
            <a:off x="532027" y="982154"/>
            <a:ext cx="8079946" cy="4006287"/>
          </a:xfrm>
        </p:spPr>
        <p:txBody>
          <a:bodyPr>
            <a:noAutofit/>
          </a:bodyPr>
          <a:lstStyle/>
          <a:p>
            <a:pPr marL="139700" indent="0" algn="just">
              <a:buNone/>
            </a:pPr>
            <a:r>
              <a:rPr lang="en-US" sz="1200" dirty="0"/>
              <a:t>The analysis of the dataset reveals several important insights regarding the risk factors associated with heart disease:</a:t>
            </a:r>
          </a:p>
          <a:p>
            <a:pPr algn="just">
              <a:buFont typeface="+mj-lt"/>
              <a:buAutoNum type="arabicPeriod"/>
            </a:pPr>
            <a:endParaRPr lang="en-US" sz="1200" b="1" dirty="0"/>
          </a:p>
          <a:p>
            <a:pPr algn="just">
              <a:buFont typeface="+mj-lt"/>
              <a:buAutoNum type="arabicPeriod"/>
            </a:pPr>
            <a:r>
              <a:rPr lang="en-US" sz="1200" b="1" dirty="0"/>
              <a:t>Angina and Heart Attack Risk</a:t>
            </a:r>
            <a:r>
              <a:rPr lang="en-US" sz="1200" dirty="0"/>
              <a:t>: Individuals with angina are significantly more likely to experience a heart attack, highlighting the strong connection between angina and cardiovascular events.</a:t>
            </a:r>
          </a:p>
          <a:p>
            <a:pPr algn="just">
              <a:buFont typeface="+mj-lt"/>
              <a:buAutoNum type="arabicPeriod"/>
            </a:pPr>
            <a:endParaRPr lang="en-US" sz="1200" dirty="0"/>
          </a:p>
          <a:p>
            <a:pPr algn="just">
              <a:buFont typeface="+mj-lt"/>
              <a:buAutoNum type="arabicPeriod"/>
            </a:pPr>
            <a:r>
              <a:rPr lang="en-US" sz="1200" b="1" dirty="0"/>
              <a:t>Age and Heart Attack Likelihood</a:t>
            </a:r>
            <a:r>
              <a:rPr lang="en-US" sz="1200" dirty="0"/>
              <a:t>: There is a clear trend that older individuals are at a higher risk for heart attacks compared to younger age groups, emphasizing the importance of age as a key risk factor in heart disease.</a:t>
            </a:r>
          </a:p>
          <a:p>
            <a:pPr algn="just">
              <a:buFont typeface="+mj-lt"/>
              <a:buAutoNum type="arabicPeriod"/>
            </a:pPr>
            <a:endParaRPr lang="en-US" sz="1200" dirty="0"/>
          </a:p>
          <a:p>
            <a:pPr algn="just">
              <a:buFont typeface="+mj-lt"/>
              <a:buAutoNum type="arabicPeriod"/>
            </a:pPr>
            <a:r>
              <a:rPr lang="en-US" sz="1200" b="1" dirty="0"/>
              <a:t>Racial Demographics</a:t>
            </a:r>
            <a:r>
              <a:rPr lang="en-US" sz="1200" dirty="0"/>
              <a:t>: The data indicates that people identified as "White only, non-Hispanic" exhibit a higher likelihood of having a heart attack compared to individuals from other racial groups. This finding warrants further investigation into social, economic, and healthcare access factors that might contribute to these disparities.</a:t>
            </a:r>
          </a:p>
          <a:p>
            <a:pPr algn="just">
              <a:buFont typeface="+mj-lt"/>
              <a:buAutoNum type="arabicPeriod"/>
            </a:pPr>
            <a:endParaRPr lang="en-US" sz="1200" dirty="0"/>
          </a:p>
          <a:p>
            <a:pPr algn="just">
              <a:buFont typeface="+mj-lt"/>
              <a:buAutoNum type="arabicPeriod"/>
            </a:pPr>
            <a:r>
              <a:rPr lang="en-US" sz="1200" b="1" dirty="0"/>
              <a:t>Stroke History and Heart Attack Risk</a:t>
            </a:r>
            <a:r>
              <a:rPr lang="en-US" sz="1200" dirty="0"/>
              <a:t>: A history of stroke is shown to increase the likelihood of having a heart attack, underlining the need for comprehensive monitoring and management of individuals with a stroke history to prevent further cardiovascular complications.</a:t>
            </a:r>
          </a:p>
          <a:p>
            <a:pPr algn="just">
              <a:buFont typeface="+mj-lt"/>
              <a:buAutoNum type="arabicPeriod"/>
            </a:pPr>
            <a:endParaRPr lang="en-US" sz="1200" dirty="0"/>
          </a:p>
          <a:p>
            <a:pPr algn="just">
              <a:buFont typeface="+mj-lt"/>
              <a:buAutoNum type="arabicPeriod"/>
            </a:pPr>
            <a:r>
              <a:rPr lang="en-US" sz="1200" b="1" dirty="0"/>
              <a:t>Distribution of Continuous Features</a:t>
            </a:r>
            <a:r>
              <a:rPr lang="en-US" sz="1200" dirty="0"/>
              <a:t>: The features </a:t>
            </a:r>
            <a:r>
              <a:rPr lang="en-US" sz="1200" b="1" dirty="0" err="1"/>
              <a:t>SleepHours</a:t>
            </a:r>
            <a:r>
              <a:rPr lang="en-US" sz="1200" dirty="0"/>
              <a:t>, </a:t>
            </a:r>
            <a:r>
              <a:rPr lang="en-US" sz="1200" b="1" dirty="0" err="1"/>
              <a:t>WeightInKilograms</a:t>
            </a:r>
            <a:r>
              <a:rPr lang="en-US" sz="1200" dirty="0"/>
              <a:t>, and </a:t>
            </a:r>
            <a:r>
              <a:rPr lang="en-US" sz="1200" b="1" dirty="0"/>
              <a:t>BMI</a:t>
            </a:r>
            <a:r>
              <a:rPr lang="en-US" sz="1200" dirty="0"/>
              <a:t> appear to follow a normal distribution, suggesting that these variables can be treated with traditional statistical methods that assume normality.</a:t>
            </a:r>
          </a:p>
          <a:p>
            <a:pPr algn="just">
              <a:buFont typeface="+mj-lt"/>
              <a:buAutoNum type="arabicPeriod"/>
            </a:pPr>
            <a:endParaRPr lang="en-US" sz="1200" dirty="0"/>
          </a:p>
          <a:p>
            <a:pPr algn="just">
              <a:buFont typeface="+mj-lt"/>
              <a:buAutoNum type="arabicPeriod"/>
            </a:pPr>
            <a:r>
              <a:rPr lang="en-US" sz="1200" b="1" dirty="0"/>
              <a:t>Correlations Among Features</a:t>
            </a:r>
            <a:r>
              <a:rPr lang="en-US" sz="1200" dirty="0"/>
              <a:t>: We observed no significant correlations between most features, apart from the expected positive correlation between </a:t>
            </a:r>
            <a:r>
              <a:rPr lang="en-US" sz="1200" b="1" dirty="0"/>
              <a:t>BMI</a:t>
            </a:r>
            <a:r>
              <a:rPr lang="en-US" sz="1200" dirty="0"/>
              <a:t> and </a:t>
            </a:r>
            <a:r>
              <a:rPr lang="en-US" sz="1200" b="1" dirty="0" err="1"/>
              <a:t>WeightInKilograms</a:t>
            </a:r>
            <a:r>
              <a:rPr lang="en-US" sz="1200" dirty="0"/>
              <a:t>. This is a well-known relationship, as weight directly impacts body mass index.</a:t>
            </a:r>
          </a:p>
        </p:txBody>
      </p:sp>
    </p:spTree>
    <p:extLst>
      <p:ext uri="{BB962C8B-B14F-4D97-AF65-F5344CB8AC3E}">
        <p14:creationId xmlns:p14="http://schemas.microsoft.com/office/powerpoint/2010/main" val="2452212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AF47-98C2-CF2C-DEF7-9EF436F26A5C}"/>
              </a:ext>
            </a:extLst>
          </p:cNvPr>
          <p:cNvSpPr>
            <a:spLocks noGrp="1"/>
          </p:cNvSpPr>
          <p:nvPr>
            <p:ph type="title"/>
          </p:nvPr>
        </p:nvSpPr>
        <p:spPr/>
        <p:txBody>
          <a:bodyPr>
            <a:normAutofit fontScale="90000"/>
          </a:bodyPr>
          <a:lstStyle/>
          <a:p>
            <a:r>
              <a:rPr lang="en-US" sz="4050" dirty="0"/>
              <a:t>References</a:t>
            </a:r>
          </a:p>
        </p:txBody>
      </p:sp>
      <p:sp>
        <p:nvSpPr>
          <p:cNvPr id="3" name="Content Placeholder 2">
            <a:extLst>
              <a:ext uri="{FF2B5EF4-FFF2-40B4-BE49-F238E27FC236}">
                <a16:creationId xmlns:a16="http://schemas.microsoft.com/office/drawing/2014/main" id="{8422201B-6CF0-F861-B4FD-7991E1F461B5}"/>
              </a:ext>
            </a:extLst>
          </p:cNvPr>
          <p:cNvSpPr>
            <a:spLocks noGrp="1"/>
          </p:cNvSpPr>
          <p:nvPr>
            <p:ph idx="1"/>
          </p:nvPr>
        </p:nvSpPr>
        <p:spPr/>
        <p:txBody>
          <a:bodyPr/>
          <a:lstStyle/>
          <a:p>
            <a:r>
              <a:rPr lang="en-US" dirty="0">
                <a:hlinkClick r:id="rId2"/>
              </a:rPr>
              <a:t>https://www.kaggle.com/datasets/kamilpytlak/personal-key-indicators-of-heart-disease</a:t>
            </a:r>
          </a:p>
          <a:p>
            <a:r>
              <a:rPr lang="en-US" dirty="0">
                <a:hlinkClick r:id="rId2"/>
              </a:rPr>
              <a:t>https://pandas.pydata.org/docs/</a:t>
            </a:r>
            <a:endParaRPr lang="en-US" dirty="0"/>
          </a:p>
          <a:p>
            <a:r>
              <a:rPr lang="en-US" dirty="0">
                <a:hlinkClick r:id="rId3"/>
              </a:rPr>
              <a:t>https://matplotlib.org/stable/index.html</a:t>
            </a:r>
            <a:endParaRPr lang="en-US" dirty="0"/>
          </a:p>
          <a:p>
            <a:endParaRPr lang="en-US" dirty="0"/>
          </a:p>
        </p:txBody>
      </p:sp>
    </p:spTree>
    <p:extLst>
      <p:ext uri="{BB962C8B-B14F-4D97-AF65-F5344CB8AC3E}">
        <p14:creationId xmlns:p14="http://schemas.microsoft.com/office/powerpoint/2010/main" val="1154655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02641-B5DB-2E46-22FA-1222A5833839}"/>
              </a:ext>
            </a:extLst>
          </p:cNvPr>
          <p:cNvSpPr>
            <a:spLocks noGrp="1"/>
          </p:cNvSpPr>
          <p:nvPr>
            <p:ph type="title"/>
          </p:nvPr>
        </p:nvSpPr>
        <p:spPr/>
        <p:txBody>
          <a:bodyPr/>
          <a:lstStyle/>
          <a:p>
            <a:r>
              <a:rPr lang="en-US" dirty="0" err="1"/>
              <a:t>Github</a:t>
            </a:r>
            <a:r>
              <a:rPr lang="en-US" dirty="0"/>
              <a:t> Repository Code</a:t>
            </a:r>
          </a:p>
        </p:txBody>
      </p:sp>
      <p:sp>
        <p:nvSpPr>
          <p:cNvPr id="3" name="Content Placeholder 2">
            <a:extLst>
              <a:ext uri="{FF2B5EF4-FFF2-40B4-BE49-F238E27FC236}">
                <a16:creationId xmlns:a16="http://schemas.microsoft.com/office/drawing/2014/main" id="{92A5CD45-99B9-0BAB-DD12-B9CE9186314B}"/>
              </a:ext>
            </a:extLst>
          </p:cNvPr>
          <p:cNvSpPr>
            <a:spLocks noGrp="1"/>
          </p:cNvSpPr>
          <p:nvPr>
            <p:ph idx="1"/>
          </p:nvPr>
        </p:nvSpPr>
        <p:spPr/>
        <p:txBody>
          <a:bodyPr/>
          <a:lstStyle/>
          <a:p>
            <a:r>
              <a:rPr lang="en-US" dirty="0" err="1"/>
              <a:t>Github</a:t>
            </a:r>
            <a:r>
              <a:rPr lang="en-US" dirty="0"/>
              <a:t> Repository Link: https://</a:t>
            </a:r>
            <a:r>
              <a:rPr lang="en-US" dirty="0" err="1"/>
              <a:t>github.com</a:t>
            </a:r>
            <a:r>
              <a:rPr lang="en-US" dirty="0"/>
              <a:t>/puneeth890/python-project-</a:t>
            </a:r>
          </a:p>
          <a:p>
            <a:endParaRPr lang="en-US" dirty="0"/>
          </a:p>
        </p:txBody>
      </p:sp>
    </p:spTree>
    <p:extLst>
      <p:ext uri="{BB962C8B-B14F-4D97-AF65-F5344CB8AC3E}">
        <p14:creationId xmlns:p14="http://schemas.microsoft.com/office/powerpoint/2010/main" val="2738851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36"/>
          <p:cNvSpPr/>
          <p:nvPr/>
        </p:nvSpPr>
        <p:spPr>
          <a:xfrm rot="10800000">
            <a:off x="-1783785" y="-4055514"/>
            <a:ext cx="4601823" cy="4595015"/>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0" name="Google Shape;770;p36"/>
          <p:cNvSpPr txBox="1">
            <a:spLocks noGrp="1"/>
          </p:cNvSpPr>
          <p:nvPr>
            <p:ph type="title"/>
          </p:nvPr>
        </p:nvSpPr>
        <p:spPr>
          <a:xfrm>
            <a:off x="885224" y="1024410"/>
            <a:ext cx="4219211" cy="7167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dirty="0"/>
              <a:t>Thank You!</a:t>
            </a:r>
            <a:endParaRPr sz="4400" dirty="0"/>
          </a:p>
          <a:p>
            <a:pPr marL="0" lvl="0" indent="0" algn="l" rtl="0">
              <a:spcBef>
                <a:spcPts val="0"/>
              </a:spcBef>
              <a:spcAft>
                <a:spcPts val="0"/>
              </a:spcAft>
              <a:buNone/>
            </a:pPr>
            <a:endParaRPr sz="4400" dirty="0"/>
          </a:p>
        </p:txBody>
      </p:sp>
      <p:grpSp>
        <p:nvGrpSpPr>
          <p:cNvPr id="772" name="Google Shape;772;p36"/>
          <p:cNvGrpSpPr/>
          <p:nvPr/>
        </p:nvGrpSpPr>
        <p:grpSpPr>
          <a:xfrm>
            <a:off x="5868121" y="1088093"/>
            <a:ext cx="3056221" cy="4055468"/>
            <a:chOff x="5868121" y="1088093"/>
            <a:chExt cx="3056221" cy="4055468"/>
          </a:xfrm>
        </p:grpSpPr>
        <p:grpSp>
          <p:nvGrpSpPr>
            <p:cNvPr id="773" name="Google Shape;773;p36"/>
            <p:cNvGrpSpPr/>
            <p:nvPr/>
          </p:nvGrpSpPr>
          <p:grpSpPr>
            <a:xfrm>
              <a:off x="6214824" y="1421864"/>
              <a:ext cx="2199280" cy="3721697"/>
              <a:chOff x="5954102" y="715312"/>
              <a:chExt cx="2275745" cy="3851094"/>
            </a:xfrm>
          </p:grpSpPr>
          <p:sp>
            <p:nvSpPr>
              <p:cNvPr id="774" name="Google Shape;774;p36"/>
              <p:cNvSpPr/>
              <p:nvPr/>
            </p:nvSpPr>
            <p:spPr>
              <a:xfrm>
                <a:off x="6581236" y="1414842"/>
                <a:ext cx="9964" cy="38044"/>
              </a:xfrm>
              <a:custGeom>
                <a:avLst/>
                <a:gdLst/>
                <a:ahLst/>
                <a:cxnLst/>
                <a:rect l="l" t="t" r="r" b="b"/>
                <a:pathLst>
                  <a:path w="6767" h="25836" extrusionOk="0">
                    <a:moveTo>
                      <a:pt x="7086" y="1680"/>
                    </a:moveTo>
                    <a:cubicBezTo>
                      <a:pt x="6391" y="5519"/>
                      <a:pt x="5558" y="9331"/>
                      <a:pt x="4864" y="13184"/>
                    </a:cubicBezTo>
                    <a:cubicBezTo>
                      <a:pt x="4240" y="16982"/>
                      <a:pt x="3406" y="20925"/>
                      <a:pt x="3545" y="24792"/>
                    </a:cubicBezTo>
                    <a:cubicBezTo>
                      <a:pt x="3545" y="26354"/>
                      <a:pt x="5975" y="26757"/>
                      <a:pt x="6530" y="25285"/>
                    </a:cubicBezTo>
                    <a:cubicBezTo>
                      <a:pt x="7850" y="21654"/>
                      <a:pt x="8266" y="17648"/>
                      <a:pt x="8822" y="13837"/>
                    </a:cubicBezTo>
                    <a:cubicBezTo>
                      <a:pt x="9377" y="9970"/>
                      <a:pt x="9794" y="6082"/>
                      <a:pt x="10280" y="2201"/>
                    </a:cubicBezTo>
                    <a:cubicBezTo>
                      <a:pt x="10558" y="125"/>
                      <a:pt x="7502" y="-382"/>
                      <a:pt x="7086" y="168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5" name="Google Shape;775;p36"/>
              <p:cNvSpPr/>
              <p:nvPr/>
            </p:nvSpPr>
            <p:spPr>
              <a:xfrm flipH="1">
                <a:off x="6254423" y="3402924"/>
                <a:ext cx="382974" cy="624982"/>
              </a:xfrm>
              <a:custGeom>
                <a:avLst/>
                <a:gdLst/>
                <a:ahLst/>
                <a:cxnLst/>
                <a:rect l="l" t="t" r="r" b="b"/>
                <a:pathLst>
                  <a:path w="404194" h="659612" extrusionOk="0">
                    <a:moveTo>
                      <a:pt x="786" y="64145"/>
                    </a:moveTo>
                    <a:cubicBezTo>
                      <a:pt x="-4135" y="83873"/>
                      <a:pt x="133829" y="660410"/>
                      <a:pt x="133829" y="660410"/>
                    </a:cubicBezTo>
                    <a:lnTo>
                      <a:pt x="404852" y="547065"/>
                    </a:lnTo>
                    <a:lnTo>
                      <a:pt x="307801" y="797"/>
                    </a:lnTo>
                    <a:lnTo>
                      <a:pt x="786" y="64145"/>
                    </a:ln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6" name="Google Shape;776;p36"/>
              <p:cNvSpPr/>
              <p:nvPr/>
            </p:nvSpPr>
            <p:spPr>
              <a:xfrm flipH="1">
                <a:off x="5960418" y="2679501"/>
                <a:ext cx="574271" cy="952462"/>
              </a:xfrm>
              <a:custGeom>
                <a:avLst/>
                <a:gdLst/>
                <a:ahLst/>
                <a:cxnLst/>
                <a:rect l="l" t="t" r="r" b="b"/>
                <a:pathLst>
                  <a:path w="606091" h="1005237" extrusionOk="0">
                    <a:moveTo>
                      <a:pt x="148538" y="671"/>
                    </a:moveTo>
                    <a:cubicBezTo>
                      <a:pt x="148538" y="671"/>
                      <a:pt x="271725" y="79510"/>
                      <a:pt x="365341" y="276615"/>
                    </a:cubicBezTo>
                    <a:cubicBezTo>
                      <a:pt x="458973" y="473719"/>
                      <a:pt x="606794" y="828502"/>
                      <a:pt x="606794" y="828502"/>
                    </a:cubicBezTo>
                    <a:lnTo>
                      <a:pt x="702" y="1005908"/>
                    </a:lnTo>
                    <a:lnTo>
                      <a:pt x="148538" y="671"/>
                    </a:lnTo>
                    <a:close/>
                  </a:path>
                </a:pathLst>
              </a:custGeom>
              <a:solidFill>
                <a:srgbClr val="1D336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7" name="Google Shape;777;p36"/>
              <p:cNvSpPr/>
              <p:nvPr/>
            </p:nvSpPr>
            <p:spPr>
              <a:xfrm flipH="1">
                <a:off x="6122122" y="3481538"/>
                <a:ext cx="425257" cy="636663"/>
              </a:xfrm>
              <a:custGeom>
                <a:avLst/>
                <a:gdLst/>
                <a:ahLst/>
                <a:cxnLst/>
                <a:rect l="l" t="t" r="r" b="b"/>
                <a:pathLst>
                  <a:path w="448820" h="671940" extrusionOk="0">
                    <a:moveTo>
                      <a:pt x="447729" y="69798"/>
                    </a:moveTo>
                    <a:cubicBezTo>
                      <a:pt x="447729" y="84576"/>
                      <a:pt x="492076" y="710396"/>
                      <a:pt x="137279" y="670969"/>
                    </a:cubicBezTo>
                    <a:cubicBezTo>
                      <a:pt x="-217504" y="631543"/>
                      <a:pt x="230911" y="816"/>
                      <a:pt x="230911" y="816"/>
                    </a:cubicBezTo>
                    <a:lnTo>
                      <a:pt x="447729" y="69798"/>
                    </a:ln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8" name="Google Shape;778;p36"/>
              <p:cNvSpPr/>
              <p:nvPr/>
            </p:nvSpPr>
            <p:spPr>
              <a:xfrm flipH="1">
                <a:off x="6647675" y="715312"/>
                <a:ext cx="934003" cy="801429"/>
              </a:xfrm>
              <a:custGeom>
                <a:avLst/>
                <a:gdLst/>
                <a:ahLst/>
                <a:cxnLst/>
                <a:rect l="l" t="t" r="r" b="b"/>
                <a:pathLst>
                  <a:path w="985755" h="845835" extrusionOk="0">
                    <a:moveTo>
                      <a:pt x="1491" y="737218"/>
                    </a:moveTo>
                    <a:cubicBezTo>
                      <a:pt x="1491" y="737218"/>
                      <a:pt x="-724" y="586126"/>
                      <a:pt x="1491" y="438275"/>
                    </a:cubicBezTo>
                    <a:cubicBezTo>
                      <a:pt x="4762" y="218171"/>
                      <a:pt x="182168" y="152474"/>
                      <a:pt x="182168" y="152474"/>
                    </a:cubicBezTo>
                    <a:cubicBezTo>
                      <a:pt x="182168" y="152474"/>
                      <a:pt x="261007" y="34209"/>
                      <a:pt x="375987" y="7924"/>
                    </a:cubicBezTo>
                    <a:cubicBezTo>
                      <a:pt x="490967" y="-18346"/>
                      <a:pt x="609218" y="30923"/>
                      <a:pt x="609218" y="30923"/>
                    </a:cubicBezTo>
                    <a:cubicBezTo>
                      <a:pt x="609218" y="30923"/>
                      <a:pt x="766911" y="-47916"/>
                      <a:pt x="891748" y="63764"/>
                    </a:cubicBezTo>
                    <a:cubicBezTo>
                      <a:pt x="1016585" y="175473"/>
                      <a:pt x="1013284" y="448132"/>
                      <a:pt x="908176" y="533542"/>
                    </a:cubicBezTo>
                    <a:lnTo>
                      <a:pt x="904875" y="779930"/>
                    </a:lnTo>
                    <a:cubicBezTo>
                      <a:pt x="904875" y="779930"/>
                      <a:pt x="119742" y="954021"/>
                      <a:pt x="1491" y="737218"/>
                    </a:cubicBezTo>
                    <a:close/>
                  </a:path>
                </a:pathLst>
              </a:custGeom>
              <a:solidFill>
                <a:srgbClr val="6030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9" name="Google Shape;779;p36"/>
              <p:cNvSpPr/>
              <p:nvPr/>
            </p:nvSpPr>
            <p:spPr>
              <a:xfrm flipH="1">
                <a:off x="6660043" y="1045722"/>
                <a:ext cx="1021911" cy="666292"/>
              </a:xfrm>
              <a:custGeom>
                <a:avLst/>
                <a:gdLst/>
                <a:ahLst/>
                <a:cxnLst/>
                <a:rect l="l" t="t" r="r" b="b"/>
                <a:pathLst>
                  <a:path w="1078534" h="703211" extrusionOk="0">
                    <a:moveTo>
                      <a:pt x="172041" y="394683"/>
                    </a:moveTo>
                    <a:lnTo>
                      <a:pt x="191755" y="149395"/>
                    </a:lnTo>
                    <a:cubicBezTo>
                      <a:pt x="191755" y="149395"/>
                      <a:pt x="307835" y="-6097"/>
                      <a:pt x="415144" y="474"/>
                    </a:cubicBezTo>
                    <a:cubicBezTo>
                      <a:pt x="522453" y="7045"/>
                      <a:pt x="662618" y="105597"/>
                      <a:pt x="745842" y="88084"/>
                    </a:cubicBezTo>
                    <a:cubicBezTo>
                      <a:pt x="745842" y="88084"/>
                      <a:pt x="879436" y="191007"/>
                      <a:pt x="982359" y="186636"/>
                    </a:cubicBezTo>
                    <a:lnTo>
                      <a:pt x="986745" y="370599"/>
                    </a:lnTo>
                    <a:cubicBezTo>
                      <a:pt x="986745" y="370599"/>
                      <a:pt x="1041500" y="298316"/>
                      <a:pt x="1069969" y="383726"/>
                    </a:cubicBezTo>
                    <a:cubicBezTo>
                      <a:pt x="1098440" y="469136"/>
                      <a:pt x="1056827" y="589603"/>
                      <a:pt x="986745" y="598344"/>
                    </a:cubicBezTo>
                    <a:lnTo>
                      <a:pt x="204897" y="703483"/>
                    </a:lnTo>
                    <a:cubicBezTo>
                      <a:pt x="204897" y="703483"/>
                      <a:pt x="27506" y="685955"/>
                      <a:pt x="3407" y="534848"/>
                    </a:cubicBezTo>
                    <a:cubicBezTo>
                      <a:pt x="-20678" y="383726"/>
                      <a:pt x="110715" y="298316"/>
                      <a:pt x="172041" y="394683"/>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0" name="Google Shape;780;p36"/>
              <p:cNvSpPr/>
              <p:nvPr/>
            </p:nvSpPr>
            <p:spPr>
              <a:xfrm flipH="1">
                <a:off x="6808974" y="1830857"/>
                <a:ext cx="658296" cy="1013131"/>
              </a:xfrm>
              <a:custGeom>
                <a:avLst/>
                <a:gdLst/>
                <a:ahLst/>
                <a:cxnLst/>
                <a:rect l="l" t="t" r="r" b="b"/>
                <a:pathLst>
                  <a:path w="694772" h="1069268" extrusionOk="0">
                    <a:moveTo>
                      <a:pt x="695274" y="1069756"/>
                    </a:moveTo>
                    <a:cubicBezTo>
                      <a:pt x="695274" y="1069756"/>
                      <a:pt x="10343" y="463664"/>
                      <a:pt x="501" y="399602"/>
                    </a:cubicBezTo>
                    <a:cubicBezTo>
                      <a:pt x="501" y="399602"/>
                      <a:pt x="30502" y="300812"/>
                      <a:pt x="56668" y="200342"/>
                    </a:cubicBezTo>
                    <a:cubicBezTo>
                      <a:pt x="74270" y="132891"/>
                      <a:pt x="90133" y="64667"/>
                      <a:pt x="94118" y="25092"/>
                    </a:cubicBezTo>
                    <a:lnTo>
                      <a:pt x="631213" y="487"/>
                    </a:lnTo>
                    <a:cubicBezTo>
                      <a:pt x="631213" y="487"/>
                      <a:pt x="597926" y="202245"/>
                      <a:pt x="578673" y="350363"/>
                    </a:cubicBezTo>
                    <a:cubicBezTo>
                      <a:pt x="568281" y="430198"/>
                      <a:pt x="561992" y="494483"/>
                      <a:pt x="567151" y="503106"/>
                    </a:cubicBezTo>
                    <a:cubicBezTo>
                      <a:pt x="581929" y="527725"/>
                      <a:pt x="645990" y="665704"/>
                      <a:pt x="645990" y="665704"/>
                    </a:cubicBezTo>
                    <a:lnTo>
                      <a:pt x="695274" y="1069756"/>
                    </a:ln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1" name="Google Shape;781;p36"/>
              <p:cNvSpPr/>
              <p:nvPr/>
            </p:nvSpPr>
            <p:spPr>
              <a:xfrm flipH="1">
                <a:off x="6336448" y="2175883"/>
                <a:ext cx="1893399" cy="2390523"/>
              </a:xfrm>
              <a:custGeom>
                <a:avLst/>
                <a:gdLst/>
                <a:ahLst/>
                <a:cxnLst/>
                <a:rect l="l" t="t" r="r" b="b"/>
                <a:pathLst>
                  <a:path w="1998310" h="2522979" extrusionOk="0">
                    <a:moveTo>
                      <a:pt x="155839" y="2523699"/>
                    </a:moveTo>
                    <a:lnTo>
                      <a:pt x="264248" y="1710646"/>
                    </a:lnTo>
                    <a:cubicBezTo>
                      <a:pt x="264248" y="1710646"/>
                      <a:pt x="-90534" y="991194"/>
                      <a:pt x="22811" y="616698"/>
                    </a:cubicBezTo>
                    <a:cubicBezTo>
                      <a:pt x="105426" y="343787"/>
                      <a:pt x="478465" y="141508"/>
                      <a:pt x="674767" y="51861"/>
                    </a:cubicBezTo>
                    <a:cubicBezTo>
                      <a:pt x="747838" y="18485"/>
                      <a:pt x="796437" y="719"/>
                      <a:pt x="796437" y="719"/>
                    </a:cubicBezTo>
                    <a:cubicBezTo>
                      <a:pt x="840785" y="10591"/>
                      <a:pt x="1446907" y="606841"/>
                      <a:pt x="1451813" y="577241"/>
                    </a:cubicBezTo>
                    <a:cubicBezTo>
                      <a:pt x="1456763" y="547686"/>
                      <a:pt x="1372974" y="138728"/>
                      <a:pt x="1372974" y="138728"/>
                    </a:cubicBezTo>
                    <a:cubicBezTo>
                      <a:pt x="1404224" y="144541"/>
                      <a:pt x="1439592" y="157282"/>
                      <a:pt x="1477265" y="174840"/>
                    </a:cubicBezTo>
                    <a:cubicBezTo>
                      <a:pt x="1614397" y="238723"/>
                      <a:pt x="1781545" y="365924"/>
                      <a:pt x="1886653" y="451482"/>
                    </a:cubicBezTo>
                    <a:cubicBezTo>
                      <a:pt x="1904717" y="466201"/>
                      <a:pt x="1920981" y="479700"/>
                      <a:pt x="1934911" y="491430"/>
                    </a:cubicBezTo>
                    <a:cubicBezTo>
                      <a:pt x="1968704" y="519840"/>
                      <a:pt x="1988937" y="537859"/>
                      <a:pt x="1988937" y="537859"/>
                    </a:cubicBezTo>
                    <a:lnTo>
                      <a:pt x="1821418" y="1311470"/>
                    </a:lnTo>
                    <a:lnTo>
                      <a:pt x="1998779" y="2523699"/>
                    </a:lnTo>
                    <a:lnTo>
                      <a:pt x="155839" y="2523699"/>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2" name="Google Shape;782;p36"/>
              <p:cNvSpPr/>
              <p:nvPr/>
            </p:nvSpPr>
            <p:spPr>
              <a:xfrm flipH="1">
                <a:off x="6356119" y="2744779"/>
                <a:ext cx="1083197" cy="1391261"/>
              </a:xfrm>
              <a:custGeom>
                <a:avLst/>
                <a:gdLst/>
                <a:ahLst/>
                <a:cxnLst/>
                <a:rect l="l" t="t" r="r" b="b"/>
                <a:pathLst>
                  <a:path w="1143216" h="1468349" extrusionOk="0">
                    <a:moveTo>
                      <a:pt x="936810" y="735"/>
                    </a:moveTo>
                    <a:lnTo>
                      <a:pt x="434192" y="794090"/>
                    </a:lnTo>
                    <a:cubicBezTo>
                      <a:pt x="434192" y="794090"/>
                      <a:pt x="20268" y="1074955"/>
                      <a:pt x="555" y="1099589"/>
                    </a:cubicBezTo>
                    <a:cubicBezTo>
                      <a:pt x="555" y="1099589"/>
                      <a:pt x="222309" y="1518448"/>
                      <a:pt x="522887" y="1464243"/>
                    </a:cubicBezTo>
                    <a:cubicBezTo>
                      <a:pt x="823480" y="1410039"/>
                      <a:pt x="1143772" y="291471"/>
                      <a:pt x="1143772" y="291471"/>
                    </a:cubicBezTo>
                    <a:lnTo>
                      <a:pt x="936810" y="735"/>
                    </a:ln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3" name="Google Shape;783;p36"/>
              <p:cNvSpPr/>
              <p:nvPr/>
            </p:nvSpPr>
            <p:spPr>
              <a:xfrm flipH="1">
                <a:off x="6869740" y="1830857"/>
                <a:ext cx="544380" cy="362383"/>
              </a:xfrm>
              <a:custGeom>
                <a:avLst/>
                <a:gdLst/>
                <a:ahLst/>
                <a:cxnLst/>
                <a:rect l="l" t="t" r="r" b="b"/>
                <a:pathLst>
                  <a:path w="574544" h="382462" extrusionOk="0">
                    <a:moveTo>
                      <a:pt x="575045" y="414"/>
                    </a:moveTo>
                    <a:cubicBezTo>
                      <a:pt x="575045" y="414"/>
                      <a:pt x="541758" y="202172"/>
                      <a:pt x="522505" y="350290"/>
                    </a:cubicBezTo>
                    <a:cubicBezTo>
                      <a:pt x="335569" y="450017"/>
                      <a:pt x="114202" y="298018"/>
                      <a:pt x="500" y="200269"/>
                    </a:cubicBezTo>
                    <a:cubicBezTo>
                      <a:pt x="18103" y="132818"/>
                      <a:pt x="33965" y="64594"/>
                      <a:pt x="37950" y="25018"/>
                    </a:cubicBezTo>
                    <a:lnTo>
                      <a:pt x="575045" y="414"/>
                    </a:ln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4" name="Google Shape;784;p36"/>
              <p:cNvSpPr/>
              <p:nvPr/>
            </p:nvSpPr>
            <p:spPr>
              <a:xfrm flipH="1">
                <a:off x="6733590" y="863480"/>
                <a:ext cx="240816" cy="259274"/>
              </a:xfrm>
              <a:custGeom>
                <a:avLst/>
                <a:gdLst/>
                <a:ahLst/>
                <a:cxnLst/>
                <a:rect l="l" t="t" r="r" b="b"/>
                <a:pathLst>
                  <a:path w="254159" h="273640" extrusionOk="0">
                    <a:moveTo>
                      <a:pt x="254426" y="77428"/>
                    </a:moveTo>
                    <a:cubicBezTo>
                      <a:pt x="252835" y="51084"/>
                      <a:pt x="244688" y="22466"/>
                      <a:pt x="227888" y="1637"/>
                    </a:cubicBezTo>
                    <a:cubicBezTo>
                      <a:pt x="225168" y="-1723"/>
                      <a:pt x="218626" y="1236"/>
                      <a:pt x="220827" y="5517"/>
                    </a:cubicBezTo>
                    <a:cubicBezTo>
                      <a:pt x="231174" y="25647"/>
                      <a:pt x="239276" y="45866"/>
                      <a:pt x="241923" y="68553"/>
                    </a:cubicBezTo>
                    <a:cubicBezTo>
                      <a:pt x="244509" y="90794"/>
                      <a:pt x="242532" y="113704"/>
                      <a:pt x="235351" y="134978"/>
                    </a:cubicBezTo>
                    <a:cubicBezTo>
                      <a:pt x="221317" y="176590"/>
                      <a:pt x="188075" y="208658"/>
                      <a:pt x="147057" y="223689"/>
                    </a:cubicBezTo>
                    <a:cubicBezTo>
                      <a:pt x="126318" y="231286"/>
                      <a:pt x="104612" y="234155"/>
                      <a:pt x="82699" y="233278"/>
                    </a:cubicBezTo>
                    <a:cubicBezTo>
                      <a:pt x="103958" y="216166"/>
                      <a:pt x="122467" y="195412"/>
                      <a:pt x="136725" y="172130"/>
                    </a:cubicBezTo>
                    <a:cubicBezTo>
                      <a:pt x="145095" y="158453"/>
                      <a:pt x="152067" y="143809"/>
                      <a:pt x="155933" y="128214"/>
                    </a:cubicBezTo>
                    <a:cubicBezTo>
                      <a:pt x="156899" y="124289"/>
                      <a:pt x="151101" y="122936"/>
                      <a:pt x="149436" y="126266"/>
                    </a:cubicBezTo>
                    <a:cubicBezTo>
                      <a:pt x="137186" y="150677"/>
                      <a:pt x="124534" y="174450"/>
                      <a:pt x="106709" y="195397"/>
                    </a:cubicBezTo>
                    <a:cubicBezTo>
                      <a:pt x="89077" y="216121"/>
                      <a:pt x="67951" y="233620"/>
                      <a:pt x="44565" y="247520"/>
                    </a:cubicBezTo>
                    <a:cubicBezTo>
                      <a:pt x="30977" y="255578"/>
                      <a:pt x="16184" y="260737"/>
                      <a:pt x="2314" y="268066"/>
                    </a:cubicBezTo>
                    <a:cubicBezTo>
                      <a:pt x="-407" y="269508"/>
                      <a:pt x="54" y="274280"/>
                      <a:pt x="3652" y="273790"/>
                    </a:cubicBezTo>
                    <a:cubicBezTo>
                      <a:pt x="17493" y="271872"/>
                      <a:pt x="31215" y="265271"/>
                      <a:pt x="43495" y="258908"/>
                    </a:cubicBezTo>
                    <a:cubicBezTo>
                      <a:pt x="54021" y="253452"/>
                      <a:pt x="64085" y="247178"/>
                      <a:pt x="73660" y="240206"/>
                    </a:cubicBezTo>
                    <a:cubicBezTo>
                      <a:pt x="73972" y="240354"/>
                      <a:pt x="74254" y="240533"/>
                      <a:pt x="74641" y="240622"/>
                    </a:cubicBezTo>
                    <a:cubicBezTo>
                      <a:pt x="119598" y="250672"/>
                      <a:pt x="169209" y="233843"/>
                      <a:pt x="203150" y="203826"/>
                    </a:cubicBezTo>
                    <a:cubicBezTo>
                      <a:pt x="239083" y="172026"/>
                      <a:pt x="257325" y="125166"/>
                      <a:pt x="254426" y="77428"/>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5" name="Google Shape;785;p36"/>
              <p:cNvSpPr/>
              <p:nvPr/>
            </p:nvSpPr>
            <p:spPr>
              <a:xfrm flipH="1">
                <a:off x="6940007" y="863563"/>
                <a:ext cx="483697" cy="164605"/>
              </a:xfrm>
              <a:custGeom>
                <a:avLst/>
                <a:gdLst/>
                <a:ahLst/>
                <a:cxnLst/>
                <a:rect l="l" t="t" r="r" b="b"/>
                <a:pathLst>
                  <a:path w="510498" h="173726" extrusionOk="0">
                    <a:moveTo>
                      <a:pt x="503544" y="40771"/>
                    </a:moveTo>
                    <a:cubicBezTo>
                      <a:pt x="497731" y="46421"/>
                      <a:pt x="492439" y="52546"/>
                      <a:pt x="486477" y="58062"/>
                    </a:cubicBezTo>
                    <a:cubicBezTo>
                      <a:pt x="480843" y="63280"/>
                      <a:pt x="474866" y="68126"/>
                      <a:pt x="468711" y="72705"/>
                    </a:cubicBezTo>
                    <a:cubicBezTo>
                      <a:pt x="456045" y="82072"/>
                      <a:pt x="442441" y="89891"/>
                      <a:pt x="427798" y="95734"/>
                    </a:cubicBezTo>
                    <a:cubicBezTo>
                      <a:pt x="396637" y="108163"/>
                      <a:pt x="362681" y="111047"/>
                      <a:pt x="329721" y="105085"/>
                    </a:cubicBezTo>
                    <a:cubicBezTo>
                      <a:pt x="316266" y="102662"/>
                      <a:pt x="303585" y="98380"/>
                      <a:pt x="291023" y="93534"/>
                    </a:cubicBezTo>
                    <a:cubicBezTo>
                      <a:pt x="323789" y="90992"/>
                      <a:pt x="356035" y="85357"/>
                      <a:pt x="386691" y="71754"/>
                    </a:cubicBezTo>
                    <a:cubicBezTo>
                      <a:pt x="417852" y="57957"/>
                      <a:pt x="445608" y="37055"/>
                      <a:pt x="460772" y="5924"/>
                    </a:cubicBezTo>
                    <a:cubicBezTo>
                      <a:pt x="462750" y="1865"/>
                      <a:pt x="456520" y="-2119"/>
                      <a:pt x="453919" y="1746"/>
                    </a:cubicBezTo>
                    <a:cubicBezTo>
                      <a:pt x="417614" y="55519"/>
                      <a:pt x="354028" y="76452"/>
                      <a:pt x="292123" y="81626"/>
                    </a:cubicBezTo>
                    <a:cubicBezTo>
                      <a:pt x="220420" y="87617"/>
                      <a:pt x="146115" y="78474"/>
                      <a:pt x="77980" y="106661"/>
                    </a:cubicBezTo>
                    <a:cubicBezTo>
                      <a:pt x="46656" y="119610"/>
                      <a:pt x="19108" y="139993"/>
                      <a:pt x="985" y="168983"/>
                    </a:cubicBezTo>
                    <a:cubicBezTo>
                      <a:pt x="-992" y="172150"/>
                      <a:pt x="3468" y="175881"/>
                      <a:pt x="5579" y="172670"/>
                    </a:cubicBezTo>
                    <a:cubicBezTo>
                      <a:pt x="41230" y="118347"/>
                      <a:pt x="111148" y="101265"/>
                      <a:pt x="172043" y="97548"/>
                    </a:cubicBezTo>
                    <a:cubicBezTo>
                      <a:pt x="205791" y="95496"/>
                      <a:pt x="240297" y="96269"/>
                      <a:pt x="274401" y="94575"/>
                    </a:cubicBezTo>
                    <a:cubicBezTo>
                      <a:pt x="302530" y="114422"/>
                      <a:pt x="340945" y="121365"/>
                      <a:pt x="374634" y="119581"/>
                    </a:cubicBezTo>
                    <a:cubicBezTo>
                      <a:pt x="409155" y="117752"/>
                      <a:pt x="442709" y="105680"/>
                      <a:pt x="470926" y="85773"/>
                    </a:cubicBezTo>
                    <a:cubicBezTo>
                      <a:pt x="486001" y="75158"/>
                      <a:pt x="501285" y="61139"/>
                      <a:pt x="510428" y="44964"/>
                    </a:cubicBezTo>
                    <a:cubicBezTo>
                      <a:pt x="512910" y="40578"/>
                      <a:pt x="506547" y="37872"/>
                      <a:pt x="503544" y="40771"/>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6" name="Google Shape;786;p36"/>
              <p:cNvSpPr/>
              <p:nvPr/>
            </p:nvSpPr>
            <p:spPr>
              <a:xfrm flipH="1">
                <a:off x="7294344" y="800172"/>
                <a:ext cx="109832" cy="62994"/>
              </a:xfrm>
              <a:custGeom>
                <a:avLst/>
                <a:gdLst/>
                <a:ahLst/>
                <a:cxnLst/>
                <a:rect l="l" t="t" r="r" b="b"/>
                <a:pathLst>
                  <a:path w="115918" h="66484" extrusionOk="0">
                    <a:moveTo>
                      <a:pt x="110650" y="694"/>
                    </a:moveTo>
                    <a:cubicBezTo>
                      <a:pt x="101938" y="5956"/>
                      <a:pt x="93939" y="12468"/>
                      <a:pt x="85391" y="18028"/>
                    </a:cubicBezTo>
                    <a:cubicBezTo>
                      <a:pt x="76530" y="23812"/>
                      <a:pt x="67566" y="29461"/>
                      <a:pt x="58259" y="34516"/>
                    </a:cubicBezTo>
                    <a:cubicBezTo>
                      <a:pt x="49235" y="39407"/>
                      <a:pt x="39913" y="43822"/>
                      <a:pt x="30458" y="47792"/>
                    </a:cubicBezTo>
                    <a:cubicBezTo>
                      <a:pt x="21136" y="51702"/>
                      <a:pt x="10774" y="54467"/>
                      <a:pt x="2092" y="59656"/>
                    </a:cubicBezTo>
                    <a:cubicBezTo>
                      <a:pt x="-1417" y="61752"/>
                      <a:pt x="1289" y="66792"/>
                      <a:pt x="4783" y="66628"/>
                    </a:cubicBezTo>
                    <a:cubicBezTo>
                      <a:pt x="15026" y="66167"/>
                      <a:pt x="25819" y="61425"/>
                      <a:pt x="35200" y="57604"/>
                    </a:cubicBezTo>
                    <a:cubicBezTo>
                      <a:pt x="45251" y="53516"/>
                      <a:pt x="54988" y="48803"/>
                      <a:pt x="64503" y="43599"/>
                    </a:cubicBezTo>
                    <a:cubicBezTo>
                      <a:pt x="82581" y="33713"/>
                      <a:pt x="102131" y="21745"/>
                      <a:pt x="115511" y="5763"/>
                    </a:cubicBezTo>
                    <a:cubicBezTo>
                      <a:pt x="118232" y="2507"/>
                      <a:pt x="113920" y="-1284"/>
                      <a:pt x="110650" y="694"/>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7" name="Google Shape;787;p36"/>
              <p:cNvSpPr/>
              <p:nvPr/>
            </p:nvSpPr>
            <p:spPr>
              <a:xfrm flipH="1">
                <a:off x="7500288" y="1172853"/>
                <a:ext cx="35139" cy="59792"/>
              </a:xfrm>
              <a:custGeom>
                <a:avLst/>
                <a:gdLst/>
                <a:ahLst/>
                <a:cxnLst/>
                <a:rect l="l" t="t" r="r" b="b"/>
                <a:pathLst>
                  <a:path w="37086" h="63105" extrusionOk="0">
                    <a:moveTo>
                      <a:pt x="31081" y="1420"/>
                    </a:moveTo>
                    <a:cubicBezTo>
                      <a:pt x="24227" y="9463"/>
                      <a:pt x="19589" y="19706"/>
                      <a:pt x="14653" y="28983"/>
                    </a:cubicBezTo>
                    <a:cubicBezTo>
                      <a:pt x="12230" y="33562"/>
                      <a:pt x="9851" y="38141"/>
                      <a:pt x="7487" y="42750"/>
                    </a:cubicBezTo>
                    <a:cubicBezTo>
                      <a:pt x="4960" y="47730"/>
                      <a:pt x="2804" y="52725"/>
                      <a:pt x="693" y="57869"/>
                    </a:cubicBezTo>
                    <a:cubicBezTo>
                      <a:pt x="-883" y="61705"/>
                      <a:pt x="4663" y="65556"/>
                      <a:pt x="7130" y="61809"/>
                    </a:cubicBezTo>
                    <a:cubicBezTo>
                      <a:pt x="10238" y="57171"/>
                      <a:pt x="13211" y="52607"/>
                      <a:pt x="15932" y="47715"/>
                    </a:cubicBezTo>
                    <a:cubicBezTo>
                      <a:pt x="18533" y="43017"/>
                      <a:pt x="21105" y="38319"/>
                      <a:pt x="23633" y="33592"/>
                    </a:cubicBezTo>
                    <a:cubicBezTo>
                      <a:pt x="28658" y="24151"/>
                      <a:pt x="34456" y="14562"/>
                      <a:pt x="37370" y="4215"/>
                    </a:cubicBezTo>
                    <a:cubicBezTo>
                      <a:pt x="38395" y="573"/>
                      <a:pt x="33192" y="-1063"/>
                      <a:pt x="31081" y="142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8" name="Google Shape;788;p36"/>
              <p:cNvSpPr/>
              <p:nvPr/>
            </p:nvSpPr>
            <p:spPr>
              <a:xfrm flipH="1">
                <a:off x="7503446" y="1458212"/>
                <a:ext cx="115478" cy="179274"/>
              </a:xfrm>
              <a:custGeom>
                <a:avLst/>
                <a:gdLst/>
                <a:ahLst/>
                <a:cxnLst/>
                <a:rect l="l" t="t" r="r" b="b"/>
                <a:pathLst>
                  <a:path w="121876" h="189207" extrusionOk="0">
                    <a:moveTo>
                      <a:pt x="109597" y="131883"/>
                    </a:moveTo>
                    <a:cubicBezTo>
                      <a:pt x="103175" y="114578"/>
                      <a:pt x="95102" y="97868"/>
                      <a:pt x="85766" y="81946"/>
                    </a:cubicBezTo>
                    <a:cubicBezTo>
                      <a:pt x="76415" y="66023"/>
                      <a:pt x="65725" y="50829"/>
                      <a:pt x="53639" y="36854"/>
                    </a:cubicBezTo>
                    <a:cubicBezTo>
                      <a:pt x="42013" y="23400"/>
                      <a:pt x="28811" y="9945"/>
                      <a:pt x="13483" y="698"/>
                    </a:cubicBezTo>
                    <a:cubicBezTo>
                      <a:pt x="10718" y="-982"/>
                      <a:pt x="7611" y="3181"/>
                      <a:pt x="9588" y="5545"/>
                    </a:cubicBezTo>
                    <a:cubicBezTo>
                      <a:pt x="20976" y="19148"/>
                      <a:pt x="33762" y="31577"/>
                      <a:pt x="44971" y="45388"/>
                    </a:cubicBezTo>
                    <a:cubicBezTo>
                      <a:pt x="56077" y="59080"/>
                      <a:pt x="66231" y="73501"/>
                      <a:pt x="75106" y="88725"/>
                    </a:cubicBezTo>
                    <a:cubicBezTo>
                      <a:pt x="76905" y="91832"/>
                      <a:pt x="78630" y="94969"/>
                      <a:pt x="80325" y="98121"/>
                    </a:cubicBezTo>
                    <a:cubicBezTo>
                      <a:pt x="71969" y="90613"/>
                      <a:pt x="62811" y="83834"/>
                      <a:pt x="53921" y="77322"/>
                    </a:cubicBezTo>
                    <a:cubicBezTo>
                      <a:pt x="39010" y="66380"/>
                      <a:pt x="23191" y="54576"/>
                      <a:pt x="5931" y="47663"/>
                    </a:cubicBezTo>
                    <a:cubicBezTo>
                      <a:pt x="1828" y="46012"/>
                      <a:pt x="-1666" y="51439"/>
                      <a:pt x="1857" y="54353"/>
                    </a:cubicBezTo>
                    <a:cubicBezTo>
                      <a:pt x="16189" y="66142"/>
                      <a:pt x="32676" y="75478"/>
                      <a:pt x="47692" y="86406"/>
                    </a:cubicBezTo>
                    <a:cubicBezTo>
                      <a:pt x="61771" y="96634"/>
                      <a:pt x="75077" y="108245"/>
                      <a:pt x="89884" y="117433"/>
                    </a:cubicBezTo>
                    <a:cubicBezTo>
                      <a:pt x="92723" y="123677"/>
                      <a:pt x="95444" y="129965"/>
                      <a:pt x="97927" y="136358"/>
                    </a:cubicBezTo>
                    <a:cubicBezTo>
                      <a:pt x="104379" y="153024"/>
                      <a:pt x="108809" y="170299"/>
                      <a:pt x="114830" y="187084"/>
                    </a:cubicBezTo>
                    <a:cubicBezTo>
                      <a:pt x="116347" y="191321"/>
                      <a:pt x="122457" y="189567"/>
                      <a:pt x="122279" y="185330"/>
                    </a:cubicBezTo>
                    <a:cubicBezTo>
                      <a:pt x="121476" y="167326"/>
                      <a:pt x="115812" y="148683"/>
                      <a:pt x="109597" y="131883"/>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9" name="Google Shape;789;p36"/>
              <p:cNvSpPr/>
              <p:nvPr/>
            </p:nvSpPr>
            <p:spPr>
              <a:xfrm flipH="1">
                <a:off x="6698115" y="1414322"/>
                <a:ext cx="43092" cy="114013"/>
              </a:xfrm>
              <a:custGeom>
                <a:avLst/>
                <a:gdLst/>
                <a:ahLst/>
                <a:cxnLst/>
                <a:rect l="l" t="t" r="r" b="b"/>
                <a:pathLst>
                  <a:path w="45480" h="120330" extrusionOk="0">
                    <a:moveTo>
                      <a:pt x="38782" y="1718"/>
                    </a:moveTo>
                    <a:cubicBezTo>
                      <a:pt x="23767" y="16748"/>
                      <a:pt x="13672" y="36150"/>
                      <a:pt x="7488" y="56383"/>
                    </a:cubicBezTo>
                    <a:cubicBezTo>
                      <a:pt x="1660" y="75428"/>
                      <a:pt x="-2518" y="98709"/>
                      <a:pt x="3622" y="118230"/>
                    </a:cubicBezTo>
                    <a:cubicBezTo>
                      <a:pt x="4767" y="121887"/>
                      <a:pt x="10446" y="121129"/>
                      <a:pt x="10967" y="117471"/>
                    </a:cubicBezTo>
                    <a:cubicBezTo>
                      <a:pt x="12320" y="107957"/>
                      <a:pt x="12349" y="98174"/>
                      <a:pt x="13479" y="88585"/>
                    </a:cubicBezTo>
                    <a:cubicBezTo>
                      <a:pt x="14624" y="78907"/>
                      <a:pt x="16512" y="69258"/>
                      <a:pt x="19292" y="59907"/>
                    </a:cubicBezTo>
                    <a:cubicBezTo>
                      <a:pt x="24912" y="40907"/>
                      <a:pt x="34441" y="23394"/>
                      <a:pt x="45250" y="6892"/>
                    </a:cubicBezTo>
                    <a:cubicBezTo>
                      <a:pt x="48208" y="2402"/>
                      <a:pt x="42559" y="-2073"/>
                      <a:pt x="38782" y="1718"/>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0" name="Google Shape;790;p36"/>
              <p:cNvSpPr/>
              <p:nvPr/>
            </p:nvSpPr>
            <p:spPr>
              <a:xfrm flipH="1">
                <a:off x="5994339" y="1825316"/>
                <a:ext cx="609258" cy="1188842"/>
              </a:xfrm>
              <a:custGeom>
                <a:avLst/>
                <a:gdLst/>
                <a:ahLst/>
                <a:cxnLst/>
                <a:rect l="l" t="t" r="r" b="b"/>
                <a:pathLst>
                  <a:path w="643016" h="1254715" extrusionOk="0">
                    <a:moveTo>
                      <a:pt x="331388" y="271883"/>
                    </a:moveTo>
                    <a:cubicBezTo>
                      <a:pt x="331388" y="271883"/>
                      <a:pt x="138669" y="609152"/>
                      <a:pt x="121141" y="668293"/>
                    </a:cubicBezTo>
                    <a:cubicBezTo>
                      <a:pt x="103628" y="727418"/>
                      <a:pt x="690" y="1053746"/>
                      <a:pt x="690" y="1053746"/>
                    </a:cubicBezTo>
                    <a:lnTo>
                      <a:pt x="230651" y="1255221"/>
                    </a:lnTo>
                    <a:cubicBezTo>
                      <a:pt x="230651" y="1255221"/>
                      <a:pt x="491267" y="946422"/>
                      <a:pt x="567920" y="755903"/>
                    </a:cubicBezTo>
                    <a:cubicBezTo>
                      <a:pt x="644559" y="565354"/>
                      <a:pt x="646759" y="534699"/>
                      <a:pt x="642373" y="477759"/>
                    </a:cubicBezTo>
                    <a:cubicBezTo>
                      <a:pt x="637988" y="420804"/>
                      <a:pt x="554778" y="234656"/>
                      <a:pt x="554778" y="234656"/>
                    </a:cubicBezTo>
                    <a:cubicBezTo>
                      <a:pt x="554778" y="234656"/>
                      <a:pt x="519722" y="175516"/>
                      <a:pt x="493452" y="144860"/>
                    </a:cubicBezTo>
                    <a:cubicBezTo>
                      <a:pt x="467167" y="114205"/>
                      <a:pt x="324817" y="-17203"/>
                      <a:pt x="300718" y="2510"/>
                    </a:cubicBezTo>
                    <a:cubicBezTo>
                      <a:pt x="276634" y="22224"/>
                      <a:pt x="281020" y="55065"/>
                      <a:pt x="281020" y="55065"/>
                    </a:cubicBezTo>
                    <a:cubicBezTo>
                      <a:pt x="281020" y="55065"/>
                      <a:pt x="232821" y="55065"/>
                      <a:pt x="270063" y="138304"/>
                    </a:cubicBezTo>
                    <a:cubicBezTo>
                      <a:pt x="270063" y="138304"/>
                      <a:pt x="226265" y="197430"/>
                      <a:pt x="331388" y="27188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1" name="Google Shape;791;p36"/>
              <p:cNvSpPr/>
              <p:nvPr/>
            </p:nvSpPr>
            <p:spPr>
              <a:xfrm flipH="1">
                <a:off x="5954102" y="2897574"/>
                <a:ext cx="506749" cy="825015"/>
              </a:xfrm>
              <a:custGeom>
                <a:avLst/>
                <a:gdLst/>
                <a:ahLst/>
                <a:cxnLst/>
                <a:rect l="l" t="t" r="r" b="b"/>
                <a:pathLst>
                  <a:path w="534827" h="870728" extrusionOk="0">
                    <a:moveTo>
                      <a:pt x="191504" y="23765"/>
                    </a:moveTo>
                    <a:cubicBezTo>
                      <a:pt x="191504" y="23765"/>
                      <a:pt x="88581" y="71934"/>
                      <a:pt x="49154" y="150773"/>
                    </a:cubicBezTo>
                    <a:cubicBezTo>
                      <a:pt x="9742" y="229611"/>
                      <a:pt x="-34071" y="334750"/>
                      <a:pt x="165234" y="220855"/>
                    </a:cubicBezTo>
                    <a:cubicBezTo>
                      <a:pt x="165234" y="220855"/>
                      <a:pt x="18498" y="290937"/>
                      <a:pt x="3171" y="453016"/>
                    </a:cubicBezTo>
                    <a:cubicBezTo>
                      <a:pt x="-12157" y="615064"/>
                      <a:pt x="49154" y="720188"/>
                      <a:pt x="49154" y="720188"/>
                    </a:cubicBezTo>
                    <a:lnTo>
                      <a:pt x="31641" y="785885"/>
                    </a:lnTo>
                    <a:cubicBezTo>
                      <a:pt x="31641" y="785885"/>
                      <a:pt x="325098" y="899780"/>
                      <a:pt x="373281" y="864739"/>
                    </a:cubicBezTo>
                    <a:cubicBezTo>
                      <a:pt x="371096" y="853796"/>
                      <a:pt x="397365" y="702675"/>
                      <a:pt x="408322" y="687332"/>
                    </a:cubicBezTo>
                    <a:cubicBezTo>
                      <a:pt x="419279" y="672005"/>
                      <a:pt x="528773" y="490227"/>
                      <a:pt x="535345" y="433287"/>
                    </a:cubicBezTo>
                    <a:cubicBezTo>
                      <a:pt x="541916" y="376347"/>
                      <a:pt x="379852" y="117932"/>
                      <a:pt x="307585" y="100404"/>
                    </a:cubicBezTo>
                    <a:cubicBezTo>
                      <a:pt x="307585" y="100404"/>
                      <a:pt x="331669" y="69748"/>
                      <a:pt x="305384" y="21565"/>
                    </a:cubicBezTo>
                    <a:cubicBezTo>
                      <a:pt x="279114" y="-26619"/>
                      <a:pt x="191504" y="23765"/>
                      <a:pt x="191504" y="2376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2" name="Google Shape;792;p36"/>
              <p:cNvSpPr/>
              <p:nvPr/>
            </p:nvSpPr>
            <p:spPr>
              <a:xfrm flipH="1">
                <a:off x="6269314" y="1955839"/>
                <a:ext cx="76695" cy="97592"/>
              </a:xfrm>
              <a:custGeom>
                <a:avLst/>
                <a:gdLst/>
                <a:ahLst/>
                <a:cxnLst/>
                <a:rect l="l" t="t" r="r" b="b"/>
                <a:pathLst>
                  <a:path w="80945" h="102999" extrusionOk="0">
                    <a:moveTo>
                      <a:pt x="81154" y="97330"/>
                    </a:moveTo>
                    <a:cubicBezTo>
                      <a:pt x="76233" y="88812"/>
                      <a:pt x="69111" y="81705"/>
                      <a:pt x="62659" y="74331"/>
                    </a:cubicBezTo>
                    <a:cubicBezTo>
                      <a:pt x="55954" y="66675"/>
                      <a:pt x="49487" y="58810"/>
                      <a:pt x="43258" y="50767"/>
                    </a:cubicBezTo>
                    <a:cubicBezTo>
                      <a:pt x="30978" y="34889"/>
                      <a:pt x="20185" y="18001"/>
                      <a:pt x="8157" y="1959"/>
                    </a:cubicBezTo>
                    <a:cubicBezTo>
                      <a:pt x="5481" y="-1609"/>
                      <a:pt x="-926" y="1543"/>
                      <a:pt x="1066" y="5854"/>
                    </a:cubicBezTo>
                    <a:cubicBezTo>
                      <a:pt x="9689" y="24527"/>
                      <a:pt x="22058" y="41966"/>
                      <a:pt x="34576" y="58216"/>
                    </a:cubicBezTo>
                    <a:cubicBezTo>
                      <a:pt x="40790" y="66273"/>
                      <a:pt x="47242" y="74153"/>
                      <a:pt x="53932" y="81809"/>
                    </a:cubicBezTo>
                    <a:cubicBezTo>
                      <a:pt x="60741" y="89629"/>
                      <a:pt x="67744" y="97494"/>
                      <a:pt x="76679" y="102890"/>
                    </a:cubicBezTo>
                    <a:cubicBezTo>
                      <a:pt x="80217" y="105031"/>
                      <a:pt x="82729" y="100066"/>
                      <a:pt x="81154" y="97330"/>
                    </a:cubicBezTo>
                    <a:close/>
                  </a:path>
                </a:pathLst>
              </a:custGeom>
              <a:solidFill>
                <a:srgbClr val="00628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3" name="Google Shape;793;p36"/>
              <p:cNvSpPr/>
              <p:nvPr/>
            </p:nvSpPr>
            <p:spPr>
              <a:xfrm flipH="1">
                <a:off x="6203736" y="1867586"/>
                <a:ext cx="137374" cy="560983"/>
              </a:xfrm>
              <a:custGeom>
                <a:avLst/>
                <a:gdLst/>
                <a:ahLst/>
                <a:cxnLst/>
                <a:rect l="l" t="t" r="r" b="b"/>
                <a:pathLst>
                  <a:path w="144986" h="592067" extrusionOk="0">
                    <a:moveTo>
                      <a:pt x="145294" y="199009"/>
                    </a:moveTo>
                    <a:cubicBezTo>
                      <a:pt x="141652" y="160118"/>
                      <a:pt x="105733" y="137371"/>
                      <a:pt x="81500" y="110908"/>
                    </a:cubicBezTo>
                    <a:cubicBezTo>
                      <a:pt x="52094" y="78796"/>
                      <a:pt x="26240" y="41599"/>
                      <a:pt x="7181" y="2410"/>
                    </a:cubicBezTo>
                    <a:cubicBezTo>
                      <a:pt x="5352" y="-1381"/>
                      <a:pt x="-713" y="804"/>
                      <a:pt x="996" y="4789"/>
                    </a:cubicBezTo>
                    <a:cubicBezTo>
                      <a:pt x="16175" y="40216"/>
                      <a:pt x="35190" y="72938"/>
                      <a:pt x="59780" y="102746"/>
                    </a:cubicBezTo>
                    <a:cubicBezTo>
                      <a:pt x="71822" y="117346"/>
                      <a:pt x="84905" y="130993"/>
                      <a:pt x="98627" y="144017"/>
                    </a:cubicBezTo>
                    <a:cubicBezTo>
                      <a:pt x="111294" y="156014"/>
                      <a:pt x="125789" y="169097"/>
                      <a:pt x="130888" y="186402"/>
                    </a:cubicBezTo>
                    <a:cubicBezTo>
                      <a:pt x="136716" y="206175"/>
                      <a:pt x="132063" y="227167"/>
                      <a:pt x="127602" y="246687"/>
                    </a:cubicBezTo>
                    <a:cubicBezTo>
                      <a:pt x="122667" y="268363"/>
                      <a:pt x="117701" y="290039"/>
                      <a:pt x="112765" y="311700"/>
                    </a:cubicBezTo>
                    <a:cubicBezTo>
                      <a:pt x="102938" y="354754"/>
                      <a:pt x="93126" y="397809"/>
                      <a:pt x="83344" y="440863"/>
                    </a:cubicBezTo>
                    <a:cubicBezTo>
                      <a:pt x="72209" y="489864"/>
                      <a:pt x="61564" y="538895"/>
                      <a:pt x="52228" y="588268"/>
                    </a:cubicBezTo>
                    <a:cubicBezTo>
                      <a:pt x="51306" y="593174"/>
                      <a:pt x="58516" y="594141"/>
                      <a:pt x="59750" y="589502"/>
                    </a:cubicBezTo>
                    <a:cubicBezTo>
                      <a:pt x="82898" y="502724"/>
                      <a:pt x="101957" y="414936"/>
                      <a:pt x="121864" y="327370"/>
                    </a:cubicBezTo>
                    <a:cubicBezTo>
                      <a:pt x="126874" y="305307"/>
                      <a:pt x="131914" y="283260"/>
                      <a:pt x="136894" y="261197"/>
                    </a:cubicBezTo>
                    <a:cubicBezTo>
                      <a:pt x="141473" y="240919"/>
                      <a:pt x="147242" y="219986"/>
                      <a:pt x="145294" y="199009"/>
                    </a:cubicBezTo>
                    <a:close/>
                  </a:path>
                </a:pathLst>
              </a:custGeom>
              <a:solidFill>
                <a:srgbClr val="00628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4" name="Google Shape;794;p36"/>
              <p:cNvSpPr/>
              <p:nvPr/>
            </p:nvSpPr>
            <p:spPr>
              <a:xfrm flipH="1">
                <a:off x="6056905" y="2091484"/>
                <a:ext cx="30420" cy="280108"/>
              </a:xfrm>
              <a:custGeom>
                <a:avLst/>
                <a:gdLst/>
                <a:ahLst/>
                <a:cxnLst/>
                <a:rect l="l" t="t" r="r" b="b"/>
                <a:pathLst>
                  <a:path w="32106" h="295629" extrusionOk="0">
                    <a:moveTo>
                      <a:pt x="32524" y="67799"/>
                    </a:moveTo>
                    <a:cubicBezTo>
                      <a:pt x="31945" y="46375"/>
                      <a:pt x="30963" y="24328"/>
                      <a:pt x="26206" y="3336"/>
                    </a:cubicBezTo>
                    <a:cubicBezTo>
                      <a:pt x="25478" y="95"/>
                      <a:pt x="19888" y="-961"/>
                      <a:pt x="19694" y="3128"/>
                    </a:cubicBezTo>
                    <a:cubicBezTo>
                      <a:pt x="18877" y="21548"/>
                      <a:pt x="20051" y="40087"/>
                      <a:pt x="20363" y="58507"/>
                    </a:cubicBezTo>
                    <a:cubicBezTo>
                      <a:pt x="20690" y="77343"/>
                      <a:pt x="20750" y="96179"/>
                      <a:pt x="20170" y="115001"/>
                    </a:cubicBezTo>
                    <a:cubicBezTo>
                      <a:pt x="19010" y="152882"/>
                      <a:pt x="14996" y="190391"/>
                      <a:pt x="10120" y="227944"/>
                    </a:cubicBezTo>
                    <a:cubicBezTo>
                      <a:pt x="7340" y="249367"/>
                      <a:pt x="3608" y="270672"/>
                      <a:pt x="769" y="292080"/>
                    </a:cubicBezTo>
                    <a:cubicBezTo>
                      <a:pt x="293" y="295767"/>
                      <a:pt x="6091" y="297908"/>
                      <a:pt x="7310" y="294042"/>
                    </a:cubicBezTo>
                    <a:cubicBezTo>
                      <a:pt x="18728" y="257856"/>
                      <a:pt x="24511" y="219872"/>
                      <a:pt x="28272" y="182199"/>
                    </a:cubicBezTo>
                    <a:cubicBezTo>
                      <a:pt x="32079" y="144214"/>
                      <a:pt x="33565" y="105977"/>
                      <a:pt x="32524" y="67799"/>
                    </a:cubicBezTo>
                    <a:close/>
                  </a:path>
                </a:pathLst>
              </a:custGeom>
              <a:solidFill>
                <a:srgbClr val="00628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5" name="Google Shape;795;p36"/>
              <p:cNvSpPr/>
              <p:nvPr/>
            </p:nvSpPr>
            <p:spPr>
              <a:xfrm flipH="1">
                <a:off x="6285669" y="2708827"/>
                <a:ext cx="106304" cy="287573"/>
              </a:xfrm>
              <a:custGeom>
                <a:avLst/>
                <a:gdLst/>
                <a:ahLst/>
                <a:cxnLst/>
                <a:rect l="l" t="t" r="r" b="b"/>
                <a:pathLst>
                  <a:path w="112194" h="303507" extrusionOk="0">
                    <a:moveTo>
                      <a:pt x="105828" y="58695"/>
                    </a:moveTo>
                    <a:cubicBezTo>
                      <a:pt x="109486" y="40736"/>
                      <a:pt x="112682" y="22048"/>
                      <a:pt x="112875" y="3688"/>
                    </a:cubicBezTo>
                    <a:cubicBezTo>
                      <a:pt x="112905" y="-534"/>
                      <a:pt x="106676" y="-237"/>
                      <a:pt x="105813" y="3450"/>
                    </a:cubicBezTo>
                    <a:cubicBezTo>
                      <a:pt x="102231" y="18986"/>
                      <a:pt x="99792" y="34804"/>
                      <a:pt x="96358" y="50355"/>
                    </a:cubicBezTo>
                    <a:cubicBezTo>
                      <a:pt x="92909" y="65920"/>
                      <a:pt x="89058" y="81427"/>
                      <a:pt x="84569" y="96739"/>
                    </a:cubicBezTo>
                    <a:cubicBezTo>
                      <a:pt x="75515" y="127677"/>
                      <a:pt x="63621" y="157857"/>
                      <a:pt x="49810" y="186981"/>
                    </a:cubicBezTo>
                    <a:cubicBezTo>
                      <a:pt x="49929" y="186342"/>
                      <a:pt x="50048" y="185703"/>
                      <a:pt x="50152" y="185064"/>
                    </a:cubicBezTo>
                    <a:cubicBezTo>
                      <a:pt x="53096" y="167654"/>
                      <a:pt x="55192" y="150052"/>
                      <a:pt x="56545" y="132450"/>
                    </a:cubicBezTo>
                    <a:cubicBezTo>
                      <a:pt x="57898" y="114713"/>
                      <a:pt x="59206" y="95877"/>
                      <a:pt x="56693" y="78201"/>
                    </a:cubicBezTo>
                    <a:cubicBezTo>
                      <a:pt x="56113" y="74142"/>
                      <a:pt x="49855" y="73607"/>
                      <a:pt x="49275" y="77963"/>
                    </a:cubicBezTo>
                    <a:cubicBezTo>
                      <a:pt x="46985" y="95342"/>
                      <a:pt x="46971" y="113167"/>
                      <a:pt x="45543" y="130636"/>
                    </a:cubicBezTo>
                    <a:cubicBezTo>
                      <a:pt x="44101" y="148268"/>
                      <a:pt x="41916" y="165796"/>
                      <a:pt x="39076" y="183250"/>
                    </a:cubicBezTo>
                    <a:cubicBezTo>
                      <a:pt x="36816" y="197120"/>
                      <a:pt x="34006" y="210828"/>
                      <a:pt x="30885" y="224475"/>
                    </a:cubicBezTo>
                    <a:cubicBezTo>
                      <a:pt x="28892" y="228192"/>
                      <a:pt x="26975" y="231968"/>
                      <a:pt x="24923" y="235640"/>
                    </a:cubicBezTo>
                    <a:cubicBezTo>
                      <a:pt x="23852" y="237573"/>
                      <a:pt x="25384" y="239491"/>
                      <a:pt x="27183" y="239967"/>
                    </a:cubicBezTo>
                    <a:cubicBezTo>
                      <a:pt x="23496" y="254952"/>
                      <a:pt x="19526" y="269894"/>
                      <a:pt x="15542" y="284835"/>
                    </a:cubicBezTo>
                    <a:cubicBezTo>
                      <a:pt x="11022" y="288537"/>
                      <a:pt x="6547" y="292313"/>
                      <a:pt x="2251" y="296297"/>
                    </a:cubicBezTo>
                    <a:cubicBezTo>
                      <a:pt x="-1763" y="300029"/>
                      <a:pt x="2637" y="306407"/>
                      <a:pt x="7410" y="303270"/>
                    </a:cubicBezTo>
                    <a:cubicBezTo>
                      <a:pt x="16166" y="297516"/>
                      <a:pt x="24418" y="291124"/>
                      <a:pt x="32698" y="284686"/>
                    </a:cubicBezTo>
                    <a:cubicBezTo>
                      <a:pt x="36697" y="281579"/>
                      <a:pt x="40697" y="278457"/>
                      <a:pt x="44711" y="275350"/>
                    </a:cubicBezTo>
                    <a:cubicBezTo>
                      <a:pt x="46837" y="273700"/>
                      <a:pt x="48948" y="272035"/>
                      <a:pt x="51059" y="270340"/>
                    </a:cubicBezTo>
                    <a:cubicBezTo>
                      <a:pt x="52159" y="269477"/>
                      <a:pt x="53319" y="268645"/>
                      <a:pt x="54225" y="267560"/>
                    </a:cubicBezTo>
                    <a:cubicBezTo>
                      <a:pt x="55177" y="266400"/>
                      <a:pt x="55549" y="265077"/>
                      <a:pt x="56099" y="263694"/>
                    </a:cubicBezTo>
                    <a:cubicBezTo>
                      <a:pt x="57080" y="261241"/>
                      <a:pt x="55236" y="258149"/>
                      <a:pt x="52382" y="258550"/>
                    </a:cubicBezTo>
                    <a:cubicBezTo>
                      <a:pt x="51148" y="258714"/>
                      <a:pt x="49825" y="258714"/>
                      <a:pt x="48636" y="259145"/>
                    </a:cubicBezTo>
                    <a:cubicBezTo>
                      <a:pt x="47312" y="259636"/>
                      <a:pt x="46168" y="260557"/>
                      <a:pt x="45053" y="261405"/>
                    </a:cubicBezTo>
                    <a:cubicBezTo>
                      <a:pt x="42927" y="263055"/>
                      <a:pt x="40801" y="264705"/>
                      <a:pt x="38690" y="266400"/>
                    </a:cubicBezTo>
                    <a:cubicBezTo>
                      <a:pt x="34646" y="269596"/>
                      <a:pt x="30602" y="272778"/>
                      <a:pt x="26558" y="275974"/>
                    </a:cubicBezTo>
                    <a:cubicBezTo>
                      <a:pt x="33739" y="257197"/>
                      <a:pt x="39269" y="237707"/>
                      <a:pt x="43715" y="218038"/>
                    </a:cubicBezTo>
                    <a:cubicBezTo>
                      <a:pt x="73419" y="169156"/>
                      <a:pt x="94455" y="114713"/>
                      <a:pt x="105828" y="58695"/>
                    </a:cubicBezTo>
                    <a:close/>
                  </a:path>
                </a:pathLst>
              </a:custGeom>
              <a:solidFill>
                <a:srgbClr val="00628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6" name="Google Shape;796;p36"/>
              <p:cNvSpPr/>
              <p:nvPr/>
            </p:nvSpPr>
            <p:spPr>
              <a:xfrm flipH="1">
                <a:off x="5998759" y="2995346"/>
                <a:ext cx="458203" cy="558246"/>
              </a:xfrm>
              <a:custGeom>
                <a:avLst/>
                <a:gdLst/>
                <a:ahLst/>
                <a:cxnLst/>
                <a:rect l="l" t="t" r="r" b="b"/>
                <a:pathLst>
                  <a:path w="483592" h="589178" extrusionOk="0">
                    <a:moveTo>
                      <a:pt x="478588" y="322525"/>
                    </a:moveTo>
                    <a:cubicBezTo>
                      <a:pt x="468924" y="329721"/>
                      <a:pt x="460227" y="338477"/>
                      <a:pt x="451010" y="346238"/>
                    </a:cubicBezTo>
                    <a:cubicBezTo>
                      <a:pt x="441703" y="354087"/>
                      <a:pt x="432218" y="361744"/>
                      <a:pt x="422495" y="369088"/>
                    </a:cubicBezTo>
                    <a:cubicBezTo>
                      <a:pt x="403495" y="383420"/>
                      <a:pt x="383544" y="396443"/>
                      <a:pt x="362701" y="407950"/>
                    </a:cubicBezTo>
                    <a:cubicBezTo>
                      <a:pt x="320657" y="431142"/>
                      <a:pt x="274481" y="449354"/>
                      <a:pt x="227412" y="459226"/>
                    </a:cubicBezTo>
                    <a:cubicBezTo>
                      <a:pt x="214790" y="461857"/>
                      <a:pt x="198690" y="464370"/>
                      <a:pt x="187406" y="456371"/>
                    </a:cubicBezTo>
                    <a:cubicBezTo>
                      <a:pt x="178827" y="450306"/>
                      <a:pt x="173133" y="437832"/>
                      <a:pt x="179154" y="428214"/>
                    </a:cubicBezTo>
                    <a:cubicBezTo>
                      <a:pt x="179586" y="427530"/>
                      <a:pt x="179719" y="426861"/>
                      <a:pt x="179734" y="426221"/>
                    </a:cubicBezTo>
                    <a:cubicBezTo>
                      <a:pt x="190141" y="420646"/>
                      <a:pt x="200072" y="414313"/>
                      <a:pt x="209260" y="408143"/>
                    </a:cubicBezTo>
                    <a:cubicBezTo>
                      <a:pt x="249609" y="381130"/>
                      <a:pt x="288738" y="352065"/>
                      <a:pt x="323720" y="318258"/>
                    </a:cubicBezTo>
                    <a:cubicBezTo>
                      <a:pt x="356174" y="286904"/>
                      <a:pt x="391706" y="248637"/>
                      <a:pt x="395006" y="201212"/>
                    </a:cubicBezTo>
                    <a:cubicBezTo>
                      <a:pt x="396656" y="177424"/>
                      <a:pt x="390085" y="153102"/>
                      <a:pt x="372453" y="136333"/>
                    </a:cubicBezTo>
                    <a:cubicBezTo>
                      <a:pt x="356352" y="121020"/>
                      <a:pt x="333681" y="114612"/>
                      <a:pt x="312391" y="121852"/>
                    </a:cubicBezTo>
                    <a:cubicBezTo>
                      <a:pt x="306489" y="123859"/>
                      <a:pt x="309998" y="132348"/>
                      <a:pt x="315810" y="130772"/>
                    </a:cubicBezTo>
                    <a:cubicBezTo>
                      <a:pt x="332075" y="126342"/>
                      <a:pt x="350302" y="132854"/>
                      <a:pt x="362701" y="143573"/>
                    </a:cubicBezTo>
                    <a:cubicBezTo>
                      <a:pt x="377359" y="156269"/>
                      <a:pt x="383484" y="175626"/>
                      <a:pt x="383336" y="194581"/>
                    </a:cubicBezTo>
                    <a:cubicBezTo>
                      <a:pt x="383024" y="237040"/>
                      <a:pt x="352710" y="271903"/>
                      <a:pt x="324627" y="300552"/>
                    </a:cubicBezTo>
                    <a:cubicBezTo>
                      <a:pt x="294715" y="331029"/>
                      <a:pt x="261056" y="357640"/>
                      <a:pt x="226223" y="382230"/>
                    </a:cubicBezTo>
                    <a:cubicBezTo>
                      <a:pt x="209022" y="394377"/>
                      <a:pt x="191657" y="406939"/>
                      <a:pt x="173104" y="416959"/>
                    </a:cubicBezTo>
                    <a:cubicBezTo>
                      <a:pt x="156022" y="426177"/>
                      <a:pt x="136858" y="433120"/>
                      <a:pt x="117175" y="431410"/>
                    </a:cubicBezTo>
                    <a:cubicBezTo>
                      <a:pt x="98457" y="429760"/>
                      <a:pt x="78848" y="420706"/>
                      <a:pt x="71875" y="402107"/>
                    </a:cubicBezTo>
                    <a:cubicBezTo>
                      <a:pt x="65973" y="386348"/>
                      <a:pt x="69838" y="367586"/>
                      <a:pt x="83813" y="357477"/>
                    </a:cubicBezTo>
                    <a:cubicBezTo>
                      <a:pt x="85820" y="356020"/>
                      <a:pt x="85151" y="353151"/>
                      <a:pt x="83456" y="352021"/>
                    </a:cubicBezTo>
                    <a:cubicBezTo>
                      <a:pt x="85464" y="351233"/>
                      <a:pt x="87441" y="350371"/>
                      <a:pt x="89374" y="349449"/>
                    </a:cubicBezTo>
                    <a:cubicBezTo>
                      <a:pt x="106411" y="341421"/>
                      <a:pt x="121337" y="329810"/>
                      <a:pt x="135743" y="317827"/>
                    </a:cubicBezTo>
                    <a:cubicBezTo>
                      <a:pt x="149748" y="306172"/>
                      <a:pt x="163618" y="294323"/>
                      <a:pt x="177192" y="282161"/>
                    </a:cubicBezTo>
                    <a:cubicBezTo>
                      <a:pt x="230133" y="234692"/>
                      <a:pt x="280546" y="180145"/>
                      <a:pt x="305062" y="112144"/>
                    </a:cubicBezTo>
                    <a:cubicBezTo>
                      <a:pt x="312034" y="92802"/>
                      <a:pt x="317951" y="69759"/>
                      <a:pt x="308972" y="50045"/>
                    </a:cubicBezTo>
                    <a:cubicBezTo>
                      <a:pt x="303649" y="38330"/>
                      <a:pt x="292395" y="28176"/>
                      <a:pt x="279625" y="25797"/>
                    </a:cubicBezTo>
                    <a:cubicBezTo>
                      <a:pt x="285943" y="19509"/>
                      <a:pt x="292024" y="13012"/>
                      <a:pt x="297777" y="6218"/>
                    </a:cubicBezTo>
                    <a:cubicBezTo>
                      <a:pt x="300260" y="3289"/>
                      <a:pt x="296186" y="-963"/>
                      <a:pt x="293124" y="1371"/>
                    </a:cubicBezTo>
                    <a:cubicBezTo>
                      <a:pt x="266170" y="21947"/>
                      <a:pt x="241476" y="45451"/>
                      <a:pt x="215132" y="66874"/>
                    </a:cubicBezTo>
                    <a:cubicBezTo>
                      <a:pt x="202198" y="77385"/>
                      <a:pt x="189041" y="87658"/>
                      <a:pt x="175809" y="97798"/>
                    </a:cubicBezTo>
                    <a:cubicBezTo>
                      <a:pt x="162102" y="108294"/>
                      <a:pt x="147785" y="118477"/>
                      <a:pt x="134985" y="130074"/>
                    </a:cubicBezTo>
                    <a:cubicBezTo>
                      <a:pt x="132621" y="132214"/>
                      <a:pt x="134554" y="137180"/>
                      <a:pt x="137929" y="135455"/>
                    </a:cubicBezTo>
                    <a:cubicBezTo>
                      <a:pt x="153004" y="127784"/>
                      <a:pt x="167053" y="117719"/>
                      <a:pt x="180716" y="107818"/>
                    </a:cubicBezTo>
                    <a:cubicBezTo>
                      <a:pt x="194765" y="97649"/>
                      <a:pt x="208427" y="86960"/>
                      <a:pt x="221897" y="76032"/>
                    </a:cubicBezTo>
                    <a:cubicBezTo>
                      <a:pt x="239261" y="61968"/>
                      <a:pt x="256759" y="47696"/>
                      <a:pt x="273009" y="32235"/>
                    </a:cubicBezTo>
                    <a:cubicBezTo>
                      <a:pt x="286449" y="33974"/>
                      <a:pt x="296662" y="45496"/>
                      <a:pt x="300230" y="58415"/>
                    </a:cubicBezTo>
                    <a:cubicBezTo>
                      <a:pt x="305077" y="76032"/>
                      <a:pt x="298937" y="95018"/>
                      <a:pt x="292648" y="111445"/>
                    </a:cubicBezTo>
                    <a:cubicBezTo>
                      <a:pt x="281171" y="141447"/>
                      <a:pt x="264475" y="169054"/>
                      <a:pt x="244777" y="194328"/>
                    </a:cubicBezTo>
                    <a:cubicBezTo>
                      <a:pt x="224602" y="220226"/>
                      <a:pt x="201529" y="243716"/>
                      <a:pt x="177356" y="265853"/>
                    </a:cubicBezTo>
                    <a:cubicBezTo>
                      <a:pt x="165254" y="276928"/>
                      <a:pt x="152855" y="287722"/>
                      <a:pt x="140337" y="298322"/>
                    </a:cubicBezTo>
                    <a:cubicBezTo>
                      <a:pt x="127730" y="309026"/>
                      <a:pt x="115123" y="319938"/>
                      <a:pt x="101297" y="329081"/>
                    </a:cubicBezTo>
                    <a:cubicBezTo>
                      <a:pt x="86356" y="338953"/>
                      <a:pt x="69630" y="346386"/>
                      <a:pt x="51493" y="346922"/>
                    </a:cubicBezTo>
                    <a:cubicBezTo>
                      <a:pt x="36061" y="347382"/>
                      <a:pt x="18815" y="342506"/>
                      <a:pt x="7710" y="331430"/>
                    </a:cubicBezTo>
                    <a:cubicBezTo>
                      <a:pt x="4290" y="328026"/>
                      <a:pt x="-1508" y="333601"/>
                      <a:pt x="1585" y="337318"/>
                    </a:cubicBezTo>
                    <a:cubicBezTo>
                      <a:pt x="11843" y="349642"/>
                      <a:pt x="25030" y="356555"/>
                      <a:pt x="40997" y="358310"/>
                    </a:cubicBezTo>
                    <a:cubicBezTo>
                      <a:pt x="52875" y="359603"/>
                      <a:pt x="64724" y="358131"/>
                      <a:pt x="76023" y="354623"/>
                    </a:cubicBezTo>
                    <a:cubicBezTo>
                      <a:pt x="64174" y="362844"/>
                      <a:pt x="59030" y="377577"/>
                      <a:pt x="59744" y="392013"/>
                    </a:cubicBezTo>
                    <a:cubicBezTo>
                      <a:pt x="60651" y="410700"/>
                      <a:pt x="71860" y="426206"/>
                      <a:pt x="88155" y="434889"/>
                    </a:cubicBezTo>
                    <a:cubicBezTo>
                      <a:pt x="115049" y="449220"/>
                      <a:pt x="143340" y="443511"/>
                      <a:pt x="169327" y="431440"/>
                    </a:cubicBezTo>
                    <a:cubicBezTo>
                      <a:pt x="166964" y="437892"/>
                      <a:pt x="167528" y="445459"/>
                      <a:pt x="170383" y="451733"/>
                    </a:cubicBezTo>
                    <a:cubicBezTo>
                      <a:pt x="175051" y="462006"/>
                      <a:pt x="183704" y="468785"/>
                      <a:pt x="194527" y="471699"/>
                    </a:cubicBezTo>
                    <a:cubicBezTo>
                      <a:pt x="208070" y="475326"/>
                      <a:pt x="222328" y="472576"/>
                      <a:pt x="235678" y="469454"/>
                    </a:cubicBezTo>
                    <a:cubicBezTo>
                      <a:pt x="248374" y="466496"/>
                      <a:pt x="260967" y="463091"/>
                      <a:pt x="273410" y="459226"/>
                    </a:cubicBezTo>
                    <a:cubicBezTo>
                      <a:pt x="283862" y="455955"/>
                      <a:pt x="294179" y="452283"/>
                      <a:pt x="304408" y="448358"/>
                    </a:cubicBezTo>
                    <a:cubicBezTo>
                      <a:pt x="300944" y="452387"/>
                      <a:pt x="297584" y="456475"/>
                      <a:pt x="294432" y="460742"/>
                    </a:cubicBezTo>
                    <a:cubicBezTo>
                      <a:pt x="285423" y="473007"/>
                      <a:pt x="277395" y="486060"/>
                      <a:pt x="270541" y="499649"/>
                    </a:cubicBezTo>
                    <a:cubicBezTo>
                      <a:pt x="263702" y="513267"/>
                      <a:pt x="257949" y="527450"/>
                      <a:pt x="253622" y="542049"/>
                    </a:cubicBezTo>
                    <a:cubicBezTo>
                      <a:pt x="249460" y="556098"/>
                      <a:pt x="245579" y="571679"/>
                      <a:pt x="246100" y="586441"/>
                    </a:cubicBezTo>
                    <a:cubicBezTo>
                      <a:pt x="246248" y="590143"/>
                      <a:pt x="252270" y="591318"/>
                      <a:pt x="253444" y="587631"/>
                    </a:cubicBezTo>
                    <a:cubicBezTo>
                      <a:pt x="257875" y="573775"/>
                      <a:pt x="260432" y="559324"/>
                      <a:pt x="264951" y="545439"/>
                    </a:cubicBezTo>
                    <a:cubicBezTo>
                      <a:pt x="269411" y="531702"/>
                      <a:pt x="274733" y="518277"/>
                      <a:pt x="281186" y="505358"/>
                    </a:cubicBezTo>
                    <a:cubicBezTo>
                      <a:pt x="287682" y="492379"/>
                      <a:pt x="295190" y="479935"/>
                      <a:pt x="303724" y="468190"/>
                    </a:cubicBezTo>
                    <a:cubicBezTo>
                      <a:pt x="307887" y="462481"/>
                      <a:pt x="312183" y="456877"/>
                      <a:pt x="316673" y="451406"/>
                    </a:cubicBezTo>
                    <a:cubicBezTo>
                      <a:pt x="320181" y="447154"/>
                      <a:pt x="324151" y="443140"/>
                      <a:pt x="327660" y="438829"/>
                    </a:cubicBezTo>
                    <a:cubicBezTo>
                      <a:pt x="358954" y="425032"/>
                      <a:pt x="388881" y="408128"/>
                      <a:pt x="416757" y="388355"/>
                    </a:cubicBezTo>
                    <a:cubicBezTo>
                      <a:pt x="428888" y="379733"/>
                      <a:pt x="440573" y="370545"/>
                      <a:pt x="451738" y="360718"/>
                    </a:cubicBezTo>
                    <a:cubicBezTo>
                      <a:pt x="462948" y="350861"/>
                      <a:pt x="475064" y="340053"/>
                      <a:pt x="483613" y="327758"/>
                    </a:cubicBezTo>
                    <a:cubicBezTo>
                      <a:pt x="485887" y="324473"/>
                      <a:pt x="482066" y="319953"/>
                      <a:pt x="478588" y="322525"/>
                    </a:cubicBezTo>
                    <a:close/>
                  </a:path>
                </a:pathLst>
              </a:custGeom>
              <a:solidFill>
                <a:srgbClr val="00628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7" name="Google Shape;797;p36"/>
              <p:cNvSpPr/>
              <p:nvPr/>
            </p:nvSpPr>
            <p:spPr>
              <a:xfrm flipH="1">
                <a:off x="6307523" y="3575744"/>
                <a:ext cx="107364" cy="60299"/>
              </a:xfrm>
              <a:custGeom>
                <a:avLst/>
                <a:gdLst/>
                <a:ahLst/>
                <a:cxnLst/>
                <a:rect l="l" t="t" r="r" b="b"/>
                <a:pathLst>
                  <a:path w="113313" h="63640" extrusionOk="0">
                    <a:moveTo>
                      <a:pt x="112525" y="57440"/>
                    </a:moveTo>
                    <a:cubicBezTo>
                      <a:pt x="103962" y="52237"/>
                      <a:pt x="94417" y="49620"/>
                      <a:pt x="85125" y="45978"/>
                    </a:cubicBezTo>
                    <a:cubicBezTo>
                      <a:pt x="75625" y="42246"/>
                      <a:pt x="66349" y="37980"/>
                      <a:pt x="57280" y="33267"/>
                    </a:cubicBezTo>
                    <a:cubicBezTo>
                      <a:pt x="56893" y="33074"/>
                      <a:pt x="56507" y="32836"/>
                      <a:pt x="56105" y="32613"/>
                    </a:cubicBezTo>
                    <a:cubicBezTo>
                      <a:pt x="60714" y="32256"/>
                      <a:pt x="65337" y="31825"/>
                      <a:pt x="69946" y="31200"/>
                    </a:cubicBezTo>
                    <a:cubicBezTo>
                      <a:pt x="83029" y="29461"/>
                      <a:pt x="96885" y="27320"/>
                      <a:pt x="109046" y="21968"/>
                    </a:cubicBezTo>
                    <a:cubicBezTo>
                      <a:pt x="112451" y="20466"/>
                      <a:pt x="111440" y="14936"/>
                      <a:pt x="107485" y="15397"/>
                    </a:cubicBezTo>
                    <a:cubicBezTo>
                      <a:pt x="94358" y="16943"/>
                      <a:pt x="81423" y="20511"/>
                      <a:pt x="68355" y="22578"/>
                    </a:cubicBezTo>
                    <a:cubicBezTo>
                      <a:pt x="60119" y="23871"/>
                      <a:pt x="51809" y="24808"/>
                      <a:pt x="43498" y="25610"/>
                    </a:cubicBezTo>
                    <a:cubicBezTo>
                      <a:pt x="39395" y="23187"/>
                      <a:pt x="35336" y="20675"/>
                      <a:pt x="31352" y="18073"/>
                    </a:cubicBezTo>
                    <a:cubicBezTo>
                      <a:pt x="22774" y="12513"/>
                      <a:pt x="14552" y="6224"/>
                      <a:pt x="5677" y="1169"/>
                    </a:cubicBezTo>
                    <a:cubicBezTo>
                      <a:pt x="2570" y="-585"/>
                      <a:pt x="-805" y="3890"/>
                      <a:pt x="1365" y="6536"/>
                    </a:cubicBezTo>
                    <a:cubicBezTo>
                      <a:pt x="8249" y="14906"/>
                      <a:pt x="16931" y="22028"/>
                      <a:pt x="26208" y="28331"/>
                    </a:cubicBezTo>
                    <a:cubicBezTo>
                      <a:pt x="25167" y="30264"/>
                      <a:pt x="26416" y="33386"/>
                      <a:pt x="29345" y="33445"/>
                    </a:cubicBezTo>
                    <a:cubicBezTo>
                      <a:pt x="30950" y="33475"/>
                      <a:pt x="32541" y="33445"/>
                      <a:pt x="34147" y="33460"/>
                    </a:cubicBezTo>
                    <a:cubicBezTo>
                      <a:pt x="40004" y="37043"/>
                      <a:pt x="45951" y="40388"/>
                      <a:pt x="51749" y="43495"/>
                    </a:cubicBezTo>
                    <a:cubicBezTo>
                      <a:pt x="60996" y="48476"/>
                      <a:pt x="70585" y="52861"/>
                      <a:pt x="80353" y="56727"/>
                    </a:cubicBezTo>
                    <a:cubicBezTo>
                      <a:pt x="90091" y="60562"/>
                      <a:pt x="99873" y="64398"/>
                      <a:pt x="110443" y="64413"/>
                    </a:cubicBezTo>
                    <a:cubicBezTo>
                      <a:pt x="113699" y="64413"/>
                      <a:pt x="115394" y="59195"/>
                      <a:pt x="112525" y="57440"/>
                    </a:cubicBezTo>
                    <a:close/>
                  </a:path>
                </a:pathLst>
              </a:custGeom>
              <a:solidFill>
                <a:srgbClr val="00628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8" name="Google Shape;798;p36"/>
              <p:cNvSpPr/>
              <p:nvPr/>
            </p:nvSpPr>
            <p:spPr>
              <a:xfrm flipH="1">
                <a:off x="6739284" y="2175883"/>
                <a:ext cx="852477" cy="767311"/>
              </a:xfrm>
              <a:custGeom>
                <a:avLst/>
                <a:gdLst/>
                <a:ahLst/>
                <a:cxnLst/>
                <a:rect l="l" t="t" r="r" b="b"/>
                <a:pathLst>
                  <a:path w="899712" h="809827" extrusionOk="0">
                    <a:moveTo>
                      <a:pt x="900207" y="810364"/>
                    </a:moveTo>
                    <a:cubicBezTo>
                      <a:pt x="900207" y="810364"/>
                      <a:pt x="534468" y="523449"/>
                      <a:pt x="339549" y="357000"/>
                    </a:cubicBezTo>
                    <a:cubicBezTo>
                      <a:pt x="190701" y="229918"/>
                      <a:pt x="55904" y="104040"/>
                      <a:pt x="495" y="51679"/>
                    </a:cubicBezTo>
                    <a:cubicBezTo>
                      <a:pt x="73566" y="18303"/>
                      <a:pt x="122165" y="537"/>
                      <a:pt x="122165" y="537"/>
                    </a:cubicBezTo>
                    <a:cubicBezTo>
                      <a:pt x="166513" y="10408"/>
                      <a:pt x="772635" y="606659"/>
                      <a:pt x="777541" y="577059"/>
                    </a:cubicBezTo>
                    <a:cubicBezTo>
                      <a:pt x="782491" y="547503"/>
                      <a:pt x="698702" y="138546"/>
                      <a:pt x="698702" y="138546"/>
                    </a:cubicBezTo>
                    <a:cubicBezTo>
                      <a:pt x="729952" y="144359"/>
                      <a:pt x="765320" y="157100"/>
                      <a:pt x="802993" y="174658"/>
                    </a:cubicBezTo>
                    <a:cubicBezTo>
                      <a:pt x="853347" y="326924"/>
                      <a:pt x="900207" y="810364"/>
                      <a:pt x="900207" y="81036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9" name="Google Shape;799;p36"/>
              <p:cNvSpPr/>
              <p:nvPr/>
            </p:nvSpPr>
            <p:spPr>
              <a:xfrm flipH="1">
                <a:off x="6967137" y="3350969"/>
                <a:ext cx="952462" cy="700345"/>
              </a:xfrm>
              <a:custGeom>
                <a:avLst/>
                <a:gdLst/>
                <a:ahLst/>
                <a:cxnLst/>
                <a:rect l="l" t="t" r="r" b="b"/>
                <a:pathLst>
                  <a:path w="1005237" h="739150" extrusionOk="0">
                    <a:moveTo>
                      <a:pt x="432" y="597044"/>
                    </a:moveTo>
                    <a:lnTo>
                      <a:pt x="84207" y="739944"/>
                    </a:lnTo>
                    <a:cubicBezTo>
                      <a:pt x="84207" y="739944"/>
                      <a:pt x="552320" y="434415"/>
                      <a:pt x="690299" y="350641"/>
                    </a:cubicBezTo>
                    <a:cubicBezTo>
                      <a:pt x="828278" y="266895"/>
                      <a:pt x="941608" y="153551"/>
                      <a:pt x="941608" y="153551"/>
                    </a:cubicBezTo>
                    <a:lnTo>
                      <a:pt x="1005670" y="40221"/>
                    </a:lnTo>
                    <a:lnTo>
                      <a:pt x="966243" y="794"/>
                    </a:lnTo>
                    <a:cubicBezTo>
                      <a:pt x="966243" y="794"/>
                      <a:pt x="448847" y="207755"/>
                      <a:pt x="432" y="59704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0" name="Google Shape;800;p36"/>
              <p:cNvSpPr/>
              <p:nvPr/>
            </p:nvSpPr>
            <p:spPr>
              <a:xfrm flipH="1">
                <a:off x="7041861" y="2446637"/>
                <a:ext cx="600239" cy="855939"/>
              </a:xfrm>
              <a:custGeom>
                <a:avLst/>
                <a:gdLst/>
                <a:ahLst/>
                <a:cxnLst/>
                <a:rect l="l" t="t" r="r" b="b"/>
                <a:pathLst>
                  <a:path w="633498" h="903366" extrusionOk="0">
                    <a:moveTo>
                      <a:pt x="633578" y="897991"/>
                    </a:moveTo>
                    <a:cubicBezTo>
                      <a:pt x="617581" y="862177"/>
                      <a:pt x="596470" y="828444"/>
                      <a:pt x="577083" y="794384"/>
                    </a:cubicBezTo>
                    <a:cubicBezTo>
                      <a:pt x="557697" y="760295"/>
                      <a:pt x="538192" y="726264"/>
                      <a:pt x="518553" y="692294"/>
                    </a:cubicBezTo>
                    <a:cubicBezTo>
                      <a:pt x="479081" y="624099"/>
                      <a:pt x="439149" y="556173"/>
                      <a:pt x="398741" y="488529"/>
                    </a:cubicBezTo>
                    <a:cubicBezTo>
                      <a:pt x="358347" y="420899"/>
                      <a:pt x="317434" y="353537"/>
                      <a:pt x="276059" y="286488"/>
                    </a:cubicBezTo>
                    <a:cubicBezTo>
                      <a:pt x="240766" y="229266"/>
                      <a:pt x="206795" y="170214"/>
                      <a:pt x="164766" y="117556"/>
                    </a:cubicBezTo>
                    <a:cubicBezTo>
                      <a:pt x="127257" y="70577"/>
                      <a:pt x="82344" y="28816"/>
                      <a:pt x="25270" y="7467"/>
                    </a:cubicBezTo>
                    <a:cubicBezTo>
                      <a:pt x="18402" y="4910"/>
                      <a:pt x="11400" y="2695"/>
                      <a:pt x="4338" y="717"/>
                    </a:cubicBezTo>
                    <a:cubicBezTo>
                      <a:pt x="681" y="-294"/>
                      <a:pt x="-1237" y="5995"/>
                      <a:pt x="2420" y="7125"/>
                    </a:cubicBezTo>
                    <a:cubicBezTo>
                      <a:pt x="60044" y="24742"/>
                      <a:pt x="107350" y="65715"/>
                      <a:pt x="145172" y="111371"/>
                    </a:cubicBezTo>
                    <a:cubicBezTo>
                      <a:pt x="186814" y="161651"/>
                      <a:pt x="220101" y="218264"/>
                      <a:pt x="254279" y="273673"/>
                    </a:cubicBezTo>
                    <a:cubicBezTo>
                      <a:pt x="295282" y="340142"/>
                      <a:pt x="335809" y="406895"/>
                      <a:pt x="375905" y="473914"/>
                    </a:cubicBezTo>
                    <a:cubicBezTo>
                      <a:pt x="415823" y="540607"/>
                      <a:pt x="455294" y="607597"/>
                      <a:pt x="494290" y="674855"/>
                    </a:cubicBezTo>
                    <a:cubicBezTo>
                      <a:pt x="533286" y="742083"/>
                      <a:pt x="571122" y="810009"/>
                      <a:pt x="610073" y="877267"/>
                    </a:cubicBezTo>
                    <a:cubicBezTo>
                      <a:pt x="615024" y="885815"/>
                      <a:pt x="620287" y="894082"/>
                      <a:pt x="625876" y="902228"/>
                    </a:cubicBezTo>
                    <a:cubicBezTo>
                      <a:pt x="628656" y="906287"/>
                      <a:pt x="635644" y="902600"/>
                      <a:pt x="633578" y="897991"/>
                    </a:cubicBezTo>
                    <a:close/>
                  </a:path>
                </a:pathLst>
              </a:custGeom>
              <a:solidFill>
                <a:srgbClr val="0418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1" name="Google Shape;801;p36"/>
              <p:cNvSpPr/>
              <p:nvPr/>
            </p:nvSpPr>
            <p:spPr>
              <a:xfrm flipH="1">
                <a:off x="7915144" y="3805036"/>
                <a:ext cx="63741" cy="113548"/>
              </a:xfrm>
              <a:custGeom>
                <a:avLst/>
                <a:gdLst/>
                <a:ahLst/>
                <a:cxnLst/>
                <a:rect l="l" t="t" r="r" b="b"/>
                <a:pathLst>
                  <a:path w="67273" h="119840" extrusionOk="0">
                    <a:moveTo>
                      <a:pt x="67415" y="115412"/>
                    </a:moveTo>
                    <a:cubicBezTo>
                      <a:pt x="64620" y="105213"/>
                      <a:pt x="58614" y="95461"/>
                      <a:pt x="53634" y="86154"/>
                    </a:cubicBezTo>
                    <a:cubicBezTo>
                      <a:pt x="48534" y="76595"/>
                      <a:pt x="43390" y="67050"/>
                      <a:pt x="38202" y="57535"/>
                    </a:cubicBezTo>
                    <a:cubicBezTo>
                      <a:pt x="27973" y="38773"/>
                      <a:pt x="16927" y="20561"/>
                      <a:pt x="6149" y="2141"/>
                    </a:cubicBezTo>
                    <a:cubicBezTo>
                      <a:pt x="4335" y="-936"/>
                      <a:pt x="-958" y="1948"/>
                      <a:pt x="603" y="5189"/>
                    </a:cubicBezTo>
                    <a:cubicBezTo>
                      <a:pt x="10014" y="24605"/>
                      <a:pt x="19128" y="44155"/>
                      <a:pt x="29118" y="63318"/>
                    </a:cubicBezTo>
                    <a:cubicBezTo>
                      <a:pt x="34128" y="72922"/>
                      <a:pt x="39198" y="82497"/>
                      <a:pt x="44282" y="92041"/>
                    </a:cubicBezTo>
                    <a:cubicBezTo>
                      <a:pt x="49159" y="101155"/>
                      <a:pt x="53827" y="111309"/>
                      <a:pt x="60591" y="119159"/>
                    </a:cubicBezTo>
                    <a:cubicBezTo>
                      <a:pt x="63550" y="122578"/>
                      <a:pt x="68604" y="119708"/>
                      <a:pt x="67415" y="115412"/>
                    </a:cubicBezTo>
                    <a:close/>
                  </a:path>
                </a:pathLst>
              </a:custGeom>
              <a:solidFill>
                <a:srgbClr val="0418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2" name="Google Shape;802;p36"/>
              <p:cNvSpPr/>
              <p:nvPr/>
            </p:nvSpPr>
            <p:spPr>
              <a:xfrm flipH="1">
                <a:off x="6473577" y="3473791"/>
                <a:ext cx="21073" cy="160685"/>
              </a:xfrm>
              <a:custGeom>
                <a:avLst/>
                <a:gdLst/>
                <a:ahLst/>
                <a:cxnLst/>
                <a:rect l="l" t="t" r="r" b="b"/>
                <a:pathLst>
                  <a:path w="22241" h="169588" extrusionOk="0">
                    <a:moveTo>
                      <a:pt x="20749" y="127451"/>
                    </a:moveTo>
                    <a:cubicBezTo>
                      <a:pt x="19544" y="113551"/>
                      <a:pt x="18221" y="99636"/>
                      <a:pt x="16824" y="85750"/>
                    </a:cubicBezTo>
                    <a:cubicBezTo>
                      <a:pt x="14059" y="58365"/>
                      <a:pt x="11710" y="30727"/>
                      <a:pt x="7116" y="3581"/>
                    </a:cubicBezTo>
                    <a:cubicBezTo>
                      <a:pt x="6417" y="-567"/>
                      <a:pt x="604" y="42"/>
                      <a:pt x="649" y="4220"/>
                    </a:cubicBezTo>
                    <a:cubicBezTo>
                      <a:pt x="976" y="31768"/>
                      <a:pt x="3592" y="59376"/>
                      <a:pt x="5748" y="86835"/>
                    </a:cubicBezTo>
                    <a:cubicBezTo>
                      <a:pt x="6818" y="100394"/>
                      <a:pt x="7993" y="113952"/>
                      <a:pt x="9227" y="127496"/>
                    </a:cubicBezTo>
                    <a:cubicBezTo>
                      <a:pt x="10446" y="140787"/>
                      <a:pt x="10951" y="155134"/>
                      <a:pt x="14876" y="167919"/>
                    </a:cubicBezTo>
                    <a:cubicBezTo>
                      <a:pt x="16006" y="171606"/>
                      <a:pt x="21878" y="170892"/>
                      <a:pt x="22324" y="167161"/>
                    </a:cubicBezTo>
                    <a:cubicBezTo>
                      <a:pt x="23871" y="154227"/>
                      <a:pt x="21878" y="140371"/>
                      <a:pt x="20749" y="127451"/>
                    </a:cubicBezTo>
                    <a:close/>
                  </a:path>
                </a:pathLst>
              </a:custGeom>
              <a:solidFill>
                <a:srgbClr val="0418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3" name="Google Shape;803;p36"/>
              <p:cNvSpPr/>
              <p:nvPr/>
            </p:nvSpPr>
            <p:spPr>
              <a:xfrm flipH="1">
                <a:off x="6611880" y="2583183"/>
                <a:ext cx="46148" cy="188388"/>
              </a:xfrm>
              <a:custGeom>
                <a:avLst/>
                <a:gdLst/>
                <a:ahLst/>
                <a:cxnLst/>
                <a:rect l="l" t="t" r="r" b="b"/>
                <a:pathLst>
                  <a:path w="48705" h="198826" extrusionOk="0">
                    <a:moveTo>
                      <a:pt x="35122" y="137301"/>
                    </a:moveTo>
                    <a:cubicBezTo>
                      <a:pt x="38809" y="119118"/>
                      <a:pt x="41010" y="100579"/>
                      <a:pt x="43492" y="82189"/>
                    </a:cubicBezTo>
                    <a:cubicBezTo>
                      <a:pt x="45901" y="64349"/>
                      <a:pt x="49246" y="45944"/>
                      <a:pt x="49320" y="27910"/>
                    </a:cubicBezTo>
                    <a:cubicBezTo>
                      <a:pt x="49335" y="23643"/>
                      <a:pt x="43225" y="24075"/>
                      <a:pt x="42303" y="27672"/>
                    </a:cubicBezTo>
                    <a:cubicBezTo>
                      <a:pt x="37828" y="45156"/>
                      <a:pt x="36490" y="63903"/>
                      <a:pt x="34334" y="81773"/>
                    </a:cubicBezTo>
                    <a:cubicBezTo>
                      <a:pt x="32803" y="94350"/>
                      <a:pt x="31168" y="106942"/>
                      <a:pt x="29963" y="119565"/>
                    </a:cubicBezTo>
                    <a:cubicBezTo>
                      <a:pt x="28581" y="112428"/>
                      <a:pt x="27198" y="105292"/>
                      <a:pt x="25890" y="98186"/>
                    </a:cubicBezTo>
                    <a:cubicBezTo>
                      <a:pt x="20018" y="66237"/>
                      <a:pt x="14428" y="34095"/>
                      <a:pt x="6608" y="2532"/>
                    </a:cubicBezTo>
                    <a:cubicBezTo>
                      <a:pt x="5745" y="-917"/>
                      <a:pt x="274" y="555"/>
                      <a:pt x="631" y="3945"/>
                    </a:cubicBezTo>
                    <a:cubicBezTo>
                      <a:pt x="4065" y="36592"/>
                      <a:pt x="9923" y="69017"/>
                      <a:pt x="15364" y="101367"/>
                    </a:cubicBezTo>
                    <a:cubicBezTo>
                      <a:pt x="20746" y="133286"/>
                      <a:pt x="24953" y="166142"/>
                      <a:pt x="34319" y="197184"/>
                    </a:cubicBezTo>
                    <a:cubicBezTo>
                      <a:pt x="35494" y="201079"/>
                      <a:pt x="41247" y="199355"/>
                      <a:pt x="41039" y="195594"/>
                    </a:cubicBezTo>
                    <a:cubicBezTo>
                      <a:pt x="39999" y="176846"/>
                      <a:pt x="37085" y="158144"/>
                      <a:pt x="33710" y="139516"/>
                    </a:cubicBezTo>
                    <a:cubicBezTo>
                      <a:pt x="34379" y="139085"/>
                      <a:pt x="34914" y="138371"/>
                      <a:pt x="35122" y="137301"/>
                    </a:cubicBezTo>
                    <a:close/>
                  </a:path>
                </a:pathLst>
              </a:custGeom>
              <a:solidFill>
                <a:srgbClr val="04183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4" name="Google Shape;804;p36"/>
              <p:cNvSpPr/>
              <p:nvPr/>
            </p:nvSpPr>
            <p:spPr>
              <a:xfrm flipH="1">
                <a:off x="6743547" y="1453193"/>
                <a:ext cx="753253" cy="597743"/>
              </a:xfrm>
              <a:custGeom>
                <a:avLst/>
                <a:gdLst/>
                <a:ahLst/>
                <a:cxnLst/>
                <a:rect l="l" t="t" r="r" b="b"/>
                <a:pathLst>
                  <a:path w="794990" h="630863" extrusionOk="0">
                    <a:moveTo>
                      <a:pt x="795495" y="58335"/>
                    </a:moveTo>
                    <a:lnTo>
                      <a:pt x="794410" y="141723"/>
                    </a:lnTo>
                    <a:lnTo>
                      <a:pt x="794232" y="153810"/>
                    </a:lnTo>
                    <a:lnTo>
                      <a:pt x="794098" y="165124"/>
                    </a:lnTo>
                    <a:lnTo>
                      <a:pt x="793979" y="176259"/>
                    </a:lnTo>
                    <a:lnTo>
                      <a:pt x="792671" y="275094"/>
                    </a:lnTo>
                    <a:lnTo>
                      <a:pt x="792537" y="285754"/>
                    </a:lnTo>
                    <a:lnTo>
                      <a:pt x="792061" y="322638"/>
                    </a:lnTo>
                    <a:lnTo>
                      <a:pt x="791898" y="335989"/>
                    </a:lnTo>
                    <a:lnTo>
                      <a:pt x="791109" y="395590"/>
                    </a:lnTo>
                    <a:cubicBezTo>
                      <a:pt x="791109" y="395590"/>
                      <a:pt x="725398" y="605852"/>
                      <a:pt x="436282" y="629951"/>
                    </a:cubicBezTo>
                    <a:cubicBezTo>
                      <a:pt x="147226" y="654005"/>
                      <a:pt x="505" y="327708"/>
                      <a:pt x="505" y="327708"/>
                    </a:cubicBezTo>
                    <a:lnTo>
                      <a:pt x="1590" y="302315"/>
                    </a:lnTo>
                    <a:lnTo>
                      <a:pt x="2111" y="290466"/>
                    </a:lnTo>
                    <a:lnTo>
                      <a:pt x="2274" y="286660"/>
                    </a:lnTo>
                    <a:lnTo>
                      <a:pt x="2750" y="275733"/>
                    </a:lnTo>
                    <a:lnTo>
                      <a:pt x="7924" y="155802"/>
                    </a:lnTo>
                    <a:lnTo>
                      <a:pt x="8295" y="145797"/>
                    </a:lnTo>
                    <a:lnTo>
                      <a:pt x="8786" y="135004"/>
                    </a:lnTo>
                    <a:lnTo>
                      <a:pt x="8786" y="134959"/>
                    </a:lnTo>
                    <a:lnTo>
                      <a:pt x="9217" y="124820"/>
                    </a:lnTo>
                    <a:lnTo>
                      <a:pt x="11417" y="73678"/>
                    </a:lnTo>
                    <a:cubicBezTo>
                      <a:pt x="539235" y="-81815"/>
                      <a:pt x="795495" y="58335"/>
                      <a:pt x="795495" y="58335"/>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5" name="Google Shape;805;p36"/>
              <p:cNvSpPr/>
              <p:nvPr/>
            </p:nvSpPr>
            <p:spPr>
              <a:xfrm flipH="1">
                <a:off x="7246097" y="1727722"/>
                <a:ext cx="249676" cy="133183"/>
              </a:xfrm>
              <a:custGeom>
                <a:avLst/>
                <a:gdLst/>
                <a:ahLst/>
                <a:cxnLst/>
                <a:rect l="l" t="t" r="r" b="b"/>
                <a:pathLst>
                  <a:path w="263510" h="140563" extrusionOk="0">
                    <a:moveTo>
                      <a:pt x="260336" y="140812"/>
                    </a:moveTo>
                    <a:cubicBezTo>
                      <a:pt x="234810" y="133274"/>
                      <a:pt x="209937" y="123269"/>
                      <a:pt x="185437" y="112847"/>
                    </a:cubicBezTo>
                    <a:cubicBezTo>
                      <a:pt x="120736" y="85329"/>
                      <a:pt x="58786" y="51447"/>
                      <a:pt x="449" y="12214"/>
                    </a:cubicBezTo>
                    <a:lnTo>
                      <a:pt x="969" y="365"/>
                    </a:lnTo>
                    <a:cubicBezTo>
                      <a:pt x="4046" y="2505"/>
                      <a:pt x="7154" y="4631"/>
                      <a:pt x="10276" y="6698"/>
                    </a:cubicBezTo>
                    <a:cubicBezTo>
                      <a:pt x="49509" y="32878"/>
                      <a:pt x="90393" y="56502"/>
                      <a:pt x="132481" y="77791"/>
                    </a:cubicBezTo>
                    <a:cubicBezTo>
                      <a:pt x="174733" y="99199"/>
                      <a:pt x="218516" y="116460"/>
                      <a:pt x="262165" y="134746"/>
                    </a:cubicBezTo>
                    <a:cubicBezTo>
                      <a:pt x="265450" y="136129"/>
                      <a:pt x="263860" y="141808"/>
                      <a:pt x="260336" y="140812"/>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6" name="Google Shape;806;p36"/>
              <p:cNvSpPr/>
              <p:nvPr/>
            </p:nvSpPr>
            <p:spPr>
              <a:xfrm flipH="1">
                <a:off x="7216523" y="1713780"/>
                <a:ext cx="278603" cy="78081"/>
              </a:xfrm>
              <a:custGeom>
                <a:avLst/>
                <a:gdLst/>
                <a:ahLst/>
                <a:cxnLst/>
                <a:rect l="l" t="t" r="r" b="b"/>
                <a:pathLst>
                  <a:path w="294040" h="82407" extrusionOk="0">
                    <a:moveTo>
                      <a:pt x="291426" y="82762"/>
                    </a:moveTo>
                    <a:cubicBezTo>
                      <a:pt x="264904" y="82197"/>
                      <a:pt x="238025" y="78035"/>
                      <a:pt x="211933" y="73441"/>
                    </a:cubicBezTo>
                    <a:cubicBezTo>
                      <a:pt x="139457" y="60789"/>
                      <a:pt x="68334" y="39723"/>
                      <a:pt x="452" y="11283"/>
                    </a:cubicBezTo>
                    <a:lnTo>
                      <a:pt x="928" y="355"/>
                    </a:lnTo>
                    <a:cubicBezTo>
                      <a:pt x="6131" y="2571"/>
                      <a:pt x="11335" y="4696"/>
                      <a:pt x="16583" y="6823"/>
                    </a:cubicBezTo>
                    <a:cubicBezTo>
                      <a:pt x="60485" y="24499"/>
                      <a:pt x="105650" y="39024"/>
                      <a:pt x="151678" y="50249"/>
                    </a:cubicBezTo>
                    <a:cubicBezTo>
                      <a:pt x="174751" y="55883"/>
                      <a:pt x="197973" y="60655"/>
                      <a:pt x="221344" y="64818"/>
                    </a:cubicBezTo>
                    <a:cubicBezTo>
                      <a:pt x="244700" y="68966"/>
                      <a:pt x="268338" y="71582"/>
                      <a:pt x="291649" y="75775"/>
                    </a:cubicBezTo>
                    <a:cubicBezTo>
                      <a:pt x="295455" y="76429"/>
                      <a:pt x="295500" y="82807"/>
                      <a:pt x="291426" y="82762"/>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7" name="Google Shape;807;p36"/>
              <p:cNvSpPr/>
              <p:nvPr/>
            </p:nvSpPr>
            <p:spPr>
              <a:xfrm flipH="1">
                <a:off x="7258223" y="1563736"/>
                <a:ext cx="230741" cy="16852"/>
              </a:xfrm>
              <a:custGeom>
                <a:avLst/>
                <a:gdLst/>
                <a:ahLst/>
                <a:cxnLst/>
                <a:rect l="l" t="t" r="r" b="b"/>
                <a:pathLst>
                  <a:path w="243526" h="17786" extrusionOk="0">
                    <a:moveTo>
                      <a:pt x="448" y="18101"/>
                    </a:moveTo>
                    <a:lnTo>
                      <a:pt x="879" y="7962"/>
                    </a:lnTo>
                    <a:cubicBezTo>
                      <a:pt x="1831" y="7828"/>
                      <a:pt x="2827" y="7739"/>
                      <a:pt x="3778" y="7605"/>
                    </a:cubicBezTo>
                    <a:cubicBezTo>
                      <a:pt x="43309" y="3234"/>
                      <a:pt x="83019" y="811"/>
                      <a:pt x="122758" y="380"/>
                    </a:cubicBezTo>
                    <a:cubicBezTo>
                      <a:pt x="162200" y="-7"/>
                      <a:pt x="201820" y="1242"/>
                      <a:pt x="240920" y="6445"/>
                    </a:cubicBezTo>
                    <a:cubicBezTo>
                      <a:pt x="245826" y="7100"/>
                      <a:pt x="244384" y="14072"/>
                      <a:pt x="239701" y="13849"/>
                    </a:cubicBezTo>
                    <a:cubicBezTo>
                      <a:pt x="217252" y="12853"/>
                      <a:pt x="194803" y="11604"/>
                      <a:pt x="172309" y="11039"/>
                    </a:cubicBezTo>
                    <a:cubicBezTo>
                      <a:pt x="114878" y="9523"/>
                      <a:pt x="57492" y="11738"/>
                      <a:pt x="448" y="18101"/>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8" name="Google Shape;808;p36"/>
              <p:cNvSpPr/>
              <p:nvPr/>
            </p:nvSpPr>
            <p:spPr>
              <a:xfrm flipH="1">
                <a:off x="7216757" y="1590823"/>
                <a:ext cx="273023" cy="59507"/>
              </a:xfrm>
              <a:custGeom>
                <a:avLst/>
                <a:gdLst/>
                <a:ahLst/>
                <a:cxnLst/>
                <a:rect l="l" t="t" r="r" b="b"/>
                <a:pathLst>
                  <a:path w="288151" h="62804" extrusionOk="0">
                    <a:moveTo>
                      <a:pt x="285213" y="63079"/>
                    </a:moveTo>
                    <a:cubicBezTo>
                      <a:pt x="259686" y="58916"/>
                      <a:pt x="234204" y="54500"/>
                      <a:pt x="208708" y="49817"/>
                    </a:cubicBezTo>
                    <a:cubicBezTo>
                      <a:pt x="139235" y="37166"/>
                      <a:pt x="69836" y="23726"/>
                      <a:pt x="453" y="10331"/>
                    </a:cubicBezTo>
                    <a:lnTo>
                      <a:pt x="824" y="326"/>
                    </a:lnTo>
                    <a:cubicBezTo>
                      <a:pt x="5641" y="1232"/>
                      <a:pt x="10503" y="2184"/>
                      <a:pt x="15320" y="3091"/>
                    </a:cubicBezTo>
                    <a:cubicBezTo>
                      <a:pt x="105680" y="20515"/>
                      <a:pt x="196324" y="37210"/>
                      <a:pt x="286223" y="57147"/>
                    </a:cubicBezTo>
                    <a:cubicBezTo>
                      <a:pt x="289940" y="57964"/>
                      <a:pt x="289078" y="63733"/>
                      <a:pt x="285213" y="63079"/>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9" name="Google Shape;809;p36"/>
              <p:cNvSpPr/>
              <p:nvPr/>
            </p:nvSpPr>
            <p:spPr>
              <a:xfrm flipH="1">
                <a:off x="6745511" y="1601106"/>
                <a:ext cx="249439" cy="18565"/>
              </a:xfrm>
              <a:custGeom>
                <a:avLst/>
                <a:gdLst/>
                <a:ahLst/>
                <a:cxnLst/>
                <a:rect l="l" t="t" r="r" b="b"/>
                <a:pathLst>
                  <a:path w="263260" h="19594" extrusionOk="0">
                    <a:moveTo>
                      <a:pt x="70330" y="1632"/>
                    </a:moveTo>
                    <a:cubicBezTo>
                      <a:pt x="134837" y="3802"/>
                      <a:pt x="199330" y="6181"/>
                      <a:pt x="263822" y="8783"/>
                    </a:cubicBezTo>
                    <a:lnTo>
                      <a:pt x="263703" y="19918"/>
                    </a:lnTo>
                    <a:cubicBezTo>
                      <a:pt x="256017" y="19620"/>
                      <a:pt x="248390" y="19308"/>
                      <a:pt x="240719" y="19011"/>
                    </a:cubicBezTo>
                    <a:cubicBezTo>
                      <a:pt x="161657" y="15800"/>
                      <a:pt x="82253" y="13555"/>
                      <a:pt x="3414" y="7221"/>
                    </a:cubicBezTo>
                    <a:cubicBezTo>
                      <a:pt x="-525" y="6924"/>
                      <a:pt x="-317" y="323"/>
                      <a:pt x="3622" y="323"/>
                    </a:cubicBezTo>
                    <a:cubicBezTo>
                      <a:pt x="25863" y="323"/>
                      <a:pt x="48104" y="903"/>
                      <a:pt x="70330" y="1632"/>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0" name="Google Shape;810;p36"/>
              <p:cNvSpPr/>
              <p:nvPr/>
            </p:nvSpPr>
            <p:spPr>
              <a:xfrm flipH="1">
                <a:off x="6745257" y="1534528"/>
                <a:ext cx="216624" cy="63958"/>
              </a:xfrm>
              <a:custGeom>
                <a:avLst/>
                <a:gdLst/>
                <a:ahLst/>
                <a:cxnLst/>
                <a:rect l="l" t="t" r="r" b="b"/>
                <a:pathLst>
                  <a:path w="228627" h="67502" extrusionOk="0">
                    <a:moveTo>
                      <a:pt x="229193" y="55729"/>
                    </a:moveTo>
                    <a:lnTo>
                      <a:pt x="229015" y="67816"/>
                    </a:lnTo>
                    <a:cubicBezTo>
                      <a:pt x="224807" y="65690"/>
                      <a:pt x="220571" y="63653"/>
                      <a:pt x="216318" y="61661"/>
                    </a:cubicBezTo>
                    <a:cubicBezTo>
                      <a:pt x="182809" y="45977"/>
                      <a:pt x="147782" y="33414"/>
                      <a:pt x="111894" y="24345"/>
                    </a:cubicBezTo>
                    <a:cubicBezTo>
                      <a:pt x="75961" y="15336"/>
                      <a:pt x="39775" y="10653"/>
                      <a:pt x="3053" y="6446"/>
                    </a:cubicBezTo>
                    <a:cubicBezTo>
                      <a:pt x="-366" y="6014"/>
                      <a:pt x="-232" y="380"/>
                      <a:pt x="3276" y="335"/>
                    </a:cubicBezTo>
                    <a:cubicBezTo>
                      <a:pt x="24298" y="68"/>
                      <a:pt x="45588" y="2283"/>
                      <a:pt x="66386" y="5450"/>
                    </a:cubicBezTo>
                    <a:cubicBezTo>
                      <a:pt x="122732" y="13938"/>
                      <a:pt x="177828" y="30976"/>
                      <a:pt x="229193" y="55729"/>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1" name="Google Shape;811;p36"/>
              <p:cNvSpPr/>
              <p:nvPr/>
            </p:nvSpPr>
            <p:spPr>
              <a:xfrm flipH="1">
                <a:off x="6747524" y="1758166"/>
                <a:ext cx="181987" cy="86927"/>
              </a:xfrm>
              <a:custGeom>
                <a:avLst/>
                <a:gdLst/>
                <a:ahLst/>
                <a:cxnLst/>
                <a:rect l="l" t="t" r="r" b="b"/>
                <a:pathLst>
                  <a:path w="192071" h="91744" extrusionOk="0">
                    <a:moveTo>
                      <a:pt x="69423" y="63521"/>
                    </a:moveTo>
                    <a:cubicBezTo>
                      <a:pt x="112760" y="47316"/>
                      <a:pt x="154194" y="26116"/>
                      <a:pt x="192640" y="366"/>
                    </a:cubicBezTo>
                    <a:lnTo>
                      <a:pt x="192476" y="13717"/>
                    </a:lnTo>
                    <a:cubicBezTo>
                      <a:pt x="135432" y="51166"/>
                      <a:pt x="71148" y="79473"/>
                      <a:pt x="4574" y="92050"/>
                    </a:cubicBezTo>
                    <a:cubicBezTo>
                      <a:pt x="456" y="92823"/>
                      <a:pt x="-1105" y="86014"/>
                      <a:pt x="2879" y="84899"/>
                    </a:cubicBezTo>
                    <a:cubicBezTo>
                      <a:pt x="25284" y="78521"/>
                      <a:pt x="47569" y="71712"/>
                      <a:pt x="69423" y="63521"/>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2" name="Google Shape;812;p36"/>
              <p:cNvSpPr/>
              <p:nvPr/>
            </p:nvSpPr>
            <p:spPr>
              <a:xfrm flipH="1">
                <a:off x="6746911" y="1713175"/>
                <a:ext cx="210383" cy="65455"/>
              </a:xfrm>
              <a:custGeom>
                <a:avLst/>
                <a:gdLst/>
                <a:ahLst/>
                <a:cxnLst/>
                <a:rect l="l" t="t" r="r" b="b"/>
                <a:pathLst>
                  <a:path w="222040" h="69082" extrusionOk="0">
                    <a:moveTo>
                      <a:pt x="222606" y="354"/>
                    </a:moveTo>
                    <a:lnTo>
                      <a:pt x="222472" y="11013"/>
                    </a:lnTo>
                    <a:cubicBezTo>
                      <a:pt x="150056" y="30742"/>
                      <a:pt x="77535" y="49979"/>
                      <a:pt x="5015" y="69306"/>
                    </a:cubicBezTo>
                    <a:cubicBezTo>
                      <a:pt x="986" y="70392"/>
                      <a:pt x="-1393" y="64370"/>
                      <a:pt x="2681" y="63151"/>
                    </a:cubicBezTo>
                    <a:cubicBezTo>
                      <a:pt x="25516" y="56610"/>
                      <a:pt x="48322" y="49890"/>
                      <a:pt x="71158" y="43304"/>
                    </a:cubicBezTo>
                    <a:cubicBezTo>
                      <a:pt x="121571" y="28779"/>
                      <a:pt x="172074" y="14477"/>
                      <a:pt x="222606" y="354"/>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3" name="Google Shape;813;p36"/>
              <p:cNvSpPr/>
              <p:nvPr/>
            </p:nvSpPr>
            <p:spPr>
              <a:xfrm flipH="1">
                <a:off x="7468326" y="1411975"/>
                <a:ext cx="54153" cy="133470"/>
              </a:xfrm>
              <a:custGeom>
                <a:avLst/>
                <a:gdLst/>
                <a:ahLst/>
                <a:cxnLst/>
                <a:rect l="l" t="t" r="r" b="b"/>
                <a:pathLst>
                  <a:path w="57154" h="140865" extrusionOk="0">
                    <a:moveTo>
                      <a:pt x="47614" y="104120"/>
                    </a:moveTo>
                    <a:cubicBezTo>
                      <a:pt x="43584" y="92628"/>
                      <a:pt x="39228" y="81240"/>
                      <a:pt x="34977" y="69822"/>
                    </a:cubicBezTo>
                    <a:cubicBezTo>
                      <a:pt x="26577" y="47299"/>
                      <a:pt x="18266" y="24835"/>
                      <a:pt x="8439" y="2877"/>
                    </a:cubicBezTo>
                    <a:cubicBezTo>
                      <a:pt x="6239" y="-2074"/>
                      <a:pt x="-897" y="736"/>
                      <a:pt x="634" y="5880"/>
                    </a:cubicBezTo>
                    <a:cubicBezTo>
                      <a:pt x="7503" y="28938"/>
                      <a:pt x="15828" y="51417"/>
                      <a:pt x="24139" y="74000"/>
                    </a:cubicBezTo>
                    <a:cubicBezTo>
                      <a:pt x="28212" y="85091"/>
                      <a:pt x="32211" y="96211"/>
                      <a:pt x="36493" y="107242"/>
                    </a:cubicBezTo>
                    <a:cubicBezTo>
                      <a:pt x="40686" y="118050"/>
                      <a:pt x="44476" y="129869"/>
                      <a:pt x="50810" y="139652"/>
                    </a:cubicBezTo>
                    <a:cubicBezTo>
                      <a:pt x="52817" y="142759"/>
                      <a:pt x="58020" y="140648"/>
                      <a:pt x="57545" y="137065"/>
                    </a:cubicBezTo>
                    <a:cubicBezTo>
                      <a:pt x="56043" y="125855"/>
                      <a:pt x="51345" y="114750"/>
                      <a:pt x="47614" y="104120"/>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4" name="Google Shape;814;p36"/>
              <p:cNvSpPr/>
              <p:nvPr/>
            </p:nvSpPr>
            <p:spPr>
              <a:xfrm flipH="1">
                <a:off x="6746044" y="1393434"/>
                <a:ext cx="21717" cy="132972"/>
              </a:xfrm>
              <a:custGeom>
                <a:avLst/>
                <a:gdLst/>
                <a:ahLst/>
                <a:cxnLst/>
                <a:rect l="l" t="t" r="r" b="b"/>
                <a:pathLst>
                  <a:path w="22920" h="140340" extrusionOk="0">
                    <a:moveTo>
                      <a:pt x="15618" y="3541"/>
                    </a:moveTo>
                    <a:cubicBezTo>
                      <a:pt x="11871" y="25871"/>
                      <a:pt x="9418" y="48439"/>
                      <a:pt x="6832" y="70933"/>
                    </a:cubicBezTo>
                    <a:cubicBezTo>
                      <a:pt x="4289" y="92980"/>
                      <a:pt x="914" y="115295"/>
                      <a:pt x="587" y="137506"/>
                    </a:cubicBezTo>
                    <a:cubicBezTo>
                      <a:pt x="528" y="141758"/>
                      <a:pt x="6876" y="141506"/>
                      <a:pt x="7709" y="137744"/>
                    </a:cubicBezTo>
                    <a:cubicBezTo>
                      <a:pt x="12481" y="116053"/>
                      <a:pt x="14206" y="93515"/>
                      <a:pt x="16763" y="71468"/>
                    </a:cubicBezTo>
                    <a:cubicBezTo>
                      <a:pt x="19349" y="49316"/>
                      <a:pt x="22055" y="27090"/>
                      <a:pt x="23497" y="4820"/>
                    </a:cubicBezTo>
                    <a:cubicBezTo>
                      <a:pt x="23824" y="-205"/>
                      <a:pt x="16480" y="-1633"/>
                      <a:pt x="15618" y="354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815" name="Google Shape;815;p36"/>
            <p:cNvSpPr/>
            <p:nvPr/>
          </p:nvSpPr>
          <p:spPr>
            <a:xfrm>
              <a:off x="8596124" y="2749275"/>
              <a:ext cx="328218" cy="328218"/>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6" name="Google Shape;816;p36"/>
            <p:cNvSpPr/>
            <p:nvPr/>
          </p:nvSpPr>
          <p:spPr>
            <a:xfrm>
              <a:off x="8122783" y="1864021"/>
              <a:ext cx="177731" cy="177731"/>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7" name="Google Shape;817;p36"/>
            <p:cNvSpPr/>
            <p:nvPr/>
          </p:nvSpPr>
          <p:spPr>
            <a:xfrm>
              <a:off x="5868121" y="3389050"/>
              <a:ext cx="177731" cy="177731"/>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8" name="Google Shape;818;p36"/>
            <p:cNvSpPr/>
            <p:nvPr/>
          </p:nvSpPr>
          <p:spPr>
            <a:xfrm>
              <a:off x="5868128" y="1088093"/>
              <a:ext cx="415786" cy="415786"/>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4" name="Content Placeholder 2">
            <a:extLst>
              <a:ext uri="{FF2B5EF4-FFF2-40B4-BE49-F238E27FC236}">
                <a16:creationId xmlns:a16="http://schemas.microsoft.com/office/drawing/2014/main" id="{D9D2577E-8D2D-673C-BD0A-20B19DEBB0AB}"/>
              </a:ext>
            </a:extLst>
          </p:cNvPr>
          <p:cNvSpPr txBox="1">
            <a:spLocks/>
          </p:cNvSpPr>
          <p:nvPr/>
        </p:nvSpPr>
        <p:spPr>
          <a:xfrm>
            <a:off x="772893" y="2134655"/>
            <a:ext cx="3664099" cy="150881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1pPr>
            <a:lvl2pPr marL="914400" marR="0" lvl="1" indent="-317500" algn="ctr" rtl="0">
              <a:lnSpc>
                <a:spcPct val="100000"/>
              </a:lnSpc>
              <a:spcBef>
                <a:spcPts val="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2pPr>
            <a:lvl3pPr marL="1371600" marR="0" lvl="2"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3pPr>
            <a:lvl4pPr marL="1828800" marR="0" lvl="3"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4pPr>
            <a:lvl5pPr marL="2286000" marR="0" lvl="4"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5pPr>
            <a:lvl6pPr marL="2743200" marR="0" lvl="5"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6pPr>
            <a:lvl7pPr marL="3200400" marR="0" lvl="6"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7pPr>
            <a:lvl8pPr marL="3657600" marR="0" lvl="7"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8pPr>
            <a:lvl9pPr marL="4114800" marR="0" lvl="8" indent="-317500" algn="ctr" rtl="0">
              <a:lnSpc>
                <a:spcPct val="100000"/>
              </a:lnSpc>
              <a:spcBef>
                <a:spcPts val="1600"/>
              </a:spcBef>
              <a:spcAft>
                <a:spcPts val="1600"/>
              </a:spcAft>
              <a:buClr>
                <a:schemeClr val="dk1"/>
              </a:buClr>
              <a:buSzPts val="1400"/>
              <a:buFont typeface="Exo"/>
              <a:buNone/>
              <a:defRPr sz="1400" b="0" i="0" u="none" strike="noStrike" cap="none">
                <a:solidFill>
                  <a:schemeClr val="dk1"/>
                </a:solidFill>
                <a:latin typeface="Exo"/>
                <a:ea typeface="Exo"/>
                <a:cs typeface="Exo"/>
                <a:sym typeface="Exo"/>
              </a:defRPr>
            </a:lvl9pPr>
          </a:lstStyle>
          <a:p>
            <a:pPr algn="just"/>
            <a:r>
              <a:rPr lang="en-US" b="1" dirty="0"/>
              <a:t>Team members:</a:t>
            </a:r>
          </a:p>
          <a:p>
            <a:pPr algn="just"/>
            <a:endParaRPr lang="en-US" b="1" dirty="0"/>
          </a:p>
          <a:p>
            <a:pPr algn="just"/>
            <a:r>
              <a:rPr lang="en-US" dirty="0"/>
              <a:t>Arjun Mahajan</a:t>
            </a:r>
          </a:p>
          <a:p>
            <a:pPr algn="just"/>
            <a:r>
              <a:rPr lang="en-US" dirty="0"/>
              <a:t>Sayali Sawant</a:t>
            </a:r>
          </a:p>
          <a:p>
            <a:pPr algn="just"/>
            <a:r>
              <a:rPr lang="en-US" dirty="0"/>
              <a:t>Pranjali </a:t>
            </a:r>
            <a:r>
              <a:rPr lang="en-US" dirty="0" err="1"/>
              <a:t>Chandgadkar</a:t>
            </a:r>
            <a:endParaRPr lang="en-US" dirty="0"/>
          </a:p>
          <a:p>
            <a:pPr algn="just"/>
            <a:r>
              <a:rPr lang="en-US" dirty="0"/>
              <a:t>Puneeth Chowdhary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5">
          <a:extLst>
            <a:ext uri="{FF2B5EF4-FFF2-40B4-BE49-F238E27FC236}">
              <a16:creationId xmlns:a16="http://schemas.microsoft.com/office/drawing/2014/main" id="{5C4A3ADC-B9E1-43B9-1037-D4EF44526101}"/>
            </a:ext>
          </a:extLst>
        </p:cNvPr>
        <p:cNvGrpSpPr/>
        <p:nvPr/>
      </p:nvGrpSpPr>
      <p:grpSpPr>
        <a:xfrm>
          <a:off x="0" y="0"/>
          <a:ext cx="0" cy="0"/>
          <a:chOff x="0" y="0"/>
          <a:chExt cx="0" cy="0"/>
        </a:xfrm>
      </p:grpSpPr>
      <p:grpSp>
        <p:nvGrpSpPr>
          <p:cNvPr id="978" name="Google Shape;978;p42">
            <a:extLst>
              <a:ext uri="{FF2B5EF4-FFF2-40B4-BE49-F238E27FC236}">
                <a16:creationId xmlns:a16="http://schemas.microsoft.com/office/drawing/2014/main" id="{D1F0B24C-0C64-6D57-97FA-C2300E29AE2A}"/>
              </a:ext>
            </a:extLst>
          </p:cNvPr>
          <p:cNvGrpSpPr/>
          <p:nvPr/>
        </p:nvGrpSpPr>
        <p:grpSpPr>
          <a:xfrm>
            <a:off x="4896705" y="2432304"/>
            <a:ext cx="4764668" cy="5424774"/>
            <a:chOff x="-1909301" y="1123197"/>
            <a:chExt cx="6482216" cy="7853336"/>
          </a:xfrm>
        </p:grpSpPr>
        <p:sp>
          <p:nvSpPr>
            <p:cNvPr id="979" name="Google Shape;979;p42">
              <a:extLst>
                <a:ext uri="{FF2B5EF4-FFF2-40B4-BE49-F238E27FC236}">
                  <a16:creationId xmlns:a16="http://schemas.microsoft.com/office/drawing/2014/main" id="{5E323F9C-0295-C767-EB2C-FCD5ECFDA768}"/>
                </a:ext>
              </a:extLst>
            </p:cNvPr>
            <p:cNvSpPr/>
            <p:nvPr/>
          </p:nvSpPr>
          <p:spPr>
            <a:xfrm>
              <a:off x="-1909301" y="2782474"/>
              <a:ext cx="6194060" cy="6194060"/>
            </a:xfrm>
            <a:custGeom>
              <a:avLst/>
              <a:gdLst/>
              <a:ahLst/>
              <a:cxnLst/>
              <a:rect l="l" t="t" r="r" b="b"/>
              <a:pathLst>
                <a:path w="459500" h="459500" extrusionOk="0">
                  <a:moveTo>
                    <a:pt x="459501" y="229750"/>
                  </a:moveTo>
                  <a:cubicBezTo>
                    <a:pt x="459501" y="356638"/>
                    <a:pt x="356638" y="459501"/>
                    <a:pt x="229750" y="459501"/>
                  </a:cubicBezTo>
                  <a:cubicBezTo>
                    <a:pt x="102863" y="459501"/>
                    <a:pt x="0" y="356638"/>
                    <a:pt x="0" y="229750"/>
                  </a:cubicBezTo>
                  <a:cubicBezTo>
                    <a:pt x="0" y="102863"/>
                    <a:pt x="102863" y="0"/>
                    <a:pt x="229750" y="0"/>
                  </a:cubicBezTo>
                  <a:cubicBezTo>
                    <a:pt x="356638" y="0"/>
                    <a:pt x="459501" y="102863"/>
                    <a:pt x="459501" y="229750"/>
                  </a:cubicBez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980" name="Google Shape;980;p42">
              <a:extLst>
                <a:ext uri="{FF2B5EF4-FFF2-40B4-BE49-F238E27FC236}">
                  <a16:creationId xmlns:a16="http://schemas.microsoft.com/office/drawing/2014/main" id="{58F0AE35-321F-F82E-725C-990E31F45859}"/>
                </a:ext>
              </a:extLst>
            </p:cNvPr>
            <p:cNvGrpSpPr/>
            <p:nvPr/>
          </p:nvGrpSpPr>
          <p:grpSpPr>
            <a:xfrm>
              <a:off x="606404" y="1123197"/>
              <a:ext cx="2708843" cy="4020429"/>
              <a:chOff x="5385785" y="1544480"/>
              <a:chExt cx="780984" cy="1159093"/>
            </a:xfrm>
          </p:grpSpPr>
          <p:sp>
            <p:nvSpPr>
              <p:cNvPr id="981" name="Google Shape;981;p42">
                <a:extLst>
                  <a:ext uri="{FF2B5EF4-FFF2-40B4-BE49-F238E27FC236}">
                    <a16:creationId xmlns:a16="http://schemas.microsoft.com/office/drawing/2014/main" id="{186BA482-DD32-2476-63BC-99A11AEE14ED}"/>
                  </a:ext>
                </a:extLst>
              </p:cNvPr>
              <p:cNvSpPr/>
              <p:nvPr/>
            </p:nvSpPr>
            <p:spPr>
              <a:xfrm>
                <a:off x="5627572" y="1544480"/>
                <a:ext cx="289619" cy="360788"/>
              </a:xfrm>
              <a:custGeom>
                <a:avLst/>
                <a:gdLst/>
                <a:ahLst/>
                <a:cxnLst/>
                <a:rect l="l" t="t" r="r" b="b"/>
                <a:pathLst>
                  <a:path w="386159" h="481051" extrusionOk="0">
                    <a:moveTo>
                      <a:pt x="389118" y="262943"/>
                    </a:moveTo>
                    <a:cubicBezTo>
                      <a:pt x="383078" y="175111"/>
                      <a:pt x="306082" y="130170"/>
                      <a:pt x="306082" y="130170"/>
                    </a:cubicBezTo>
                    <a:cubicBezTo>
                      <a:pt x="306082" y="130170"/>
                      <a:pt x="344546" y="44379"/>
                      <a:pt x="247278" y="7610"/>
                    </a:cubicBezTo>
                    <a:cubicBezTo>
                      <a:pt x="158410" y="-25986"/>
                      <a:pt x="101758" y="66623"/>
                      <a:pt x="135916" y="121811"/>
                    </a:cubicBezTo>
                    <a:cubicBezTo>
                      <a:pt x="107242" y="129295"/>
                      <a:pt x="39690" y="154491"/>
                      <a:pt x="18376" y="211872"/>
                    </a:cubicBezTo>
                    <a:cubicBezTo>
                      <a:pt x="-12034" y="293581"/>
                      <a:pt x="6226" y="452910"/>
                      <a:pt x="54825" y="481508"/>
                    </a:cubicBezTo>
                    <a:lnTo>
                      <a:pt x="348572" y="450869"/>
                    </a:lnTo>
                    <a:cubicBezTo>
                      <a:pt x="348572" y="450869"/>
                      <a:pt x="395228" y="350776"/>
                      <a:pt x="389118" y="262943"/>
                    </a:cubicBezTo>
                    <a:close/>
                  </a:path>
                </a:pathLst>
              </a:custGeom>
              <a:solidFill>
                <a:srgbClr val="60304A"/>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2" name="Google Shape;982;p42">
                <a:extLst>
                  <a:ext uri="{FF2B5EF4-FFF2-40B4-BE49-F238E27FC236}">
                    <a16:creationId xmlns:a16="http://schemas.microsoft.com/office/drawing/2014/main" id="{942DE080-F9CC-4717-7257-107D766A473E}"/>
                  </a:ext>
                </a:extLst>
              </p:cNvPr>
              <p:cNvSpPr/>
              <p:nvPr/>
            </p:nvSpPr>
            <p:spPr>
              <a:xfrm>
                <a:off x="5698966" y="1955657"/>
                <a:ext cx="166157" cy="184090"/>
              </a:xfrm>
              <a:custGeom>
                <a:avLst/>
                <a:gdLst/>
                <a:ahLst/>
                <a:cxnLst/>
                <a:rect l="l" t="t" r="r" b="b"/>
                <a:pathLst>
                  <a:path w="221543" h="245454" extrusionOk="0">
                    <a:moveTo>
                      <a:pt x="225059" y="190156"/>
                    </a:moveTo>
                    <a:cubicBezTo>
                      <a:pt x="225059" y="190156"/>
                      <a:pt x="187222" y="233749"/>
                      <a:pt x="125084" y="244635"/>
                    </a:cubicBezTo>
                    <a:cubicBezTo>
                      <a:pt x="62947" y="255521"/>
                      <a:pt x="3516" y="202430"/>
                      <a:pt x="3516" y="202430"/>
                    </a:cubicBezTo>
                    <a:cubicBezTo>
                      <a:pt x="3516" y="202430"/>
                      <a:pt x="5669" y="167807"/>
                      <a:pt x="8099" y="128955"/>
                    </a:cubicBezTo>
                    <a:cubicBezTo>
                      <a:pt x="10529" y="88923"/>
                      <a:pt x="13236" y="44400"/>
                      <a:pt x="14069" y="28535"/>
                    </a:cubicBezTo>
                    <a:cubicBezTo>
                      <a:pt x="14208" y="25245"/>
                      <a:pt x="14347" y="23183"/>
                      <a:pt x="14347" y="22662"/>
                    </a:cubicBezTo>
                    <a:cubicBezTo>
                      <a:pt x="14347" y="22662"/>
                      <a:pt x="17193" y="21975"/>
                      <a:pt x="22193" y="20864"/>
                    </a:cubicBezTo>
                    <a:cubicBezTo>
                      <a:pt x="58919" y="12581"/>
                      <a:pt x="212562" y="-19620"/>
                      <a:pt x="210202" y="19947"/>
                    </a:cubicBezTo>
                    <a:cubicBezTo>
                      <a:pt x="208744" y="43809"/>
                      <a:pt x="213049" y="90291"/>
                      <a:pt x="217353" y="128671"/>
                    </a:cubicBezTo>
                    <a:cubicBezTo>
                      <a:pt x="221171" y="162579"/>
                      <a:pt x="225059" y="190156"/>
                      <a:pt x="225059" y="190156"/>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3" name="Google Shape;983;p42">
                <a:extLst>
                  <a:ext uri="{FF2B5EF4-FFF2-40B4-BE49-F238E27FC236}">
                    <a16:creationId xmlns:a16="http://schemas.microsoft.com/office/drawing/2014/main" id="{50241589-4AB0-6501-50B9-0B161F4DF637}"/>
                  </a:ext>
                </a:extLst>
              </p:cNvPr>
              <p:cNvSpPr/>
              <p:nvPr/>
            </p:nvSpPr>
            <p:spPr>
              <a:xfrm>
                <a:off x="5702403" y="1955657"/>
                <a:ext cx="156940" cy="126544"/>
              </a:xfrm>
              <a:custGeom>
                <a:avLst/>
                <a:gdLst/>
                <a:ahLst/>
                <a:cxnLst/>
                <a:rect l="l" t="t" r="r" b="b"/>
                <a:pathLst>
                  <a:path w="209254" h="168726" extrusionOk="0">
                    <a:moveTo>
                      <a:pt x="212770" y="128653"/>
                    </a:moveTo>
                    <a:cubicBezTo>
                      <a:pt x="185207" y="152529"/>
                      <a:pt x="145356" y="174350"/>
                      <a:pt x="94882" y="168359"/>
                    </a:cubicBezTo>
                    <a:cubicBezTo>
                      <a:pt x="53295" y="163436"/>
                      <a:pt x="23789" y="146906"/>
                      <a:pt x="3516" y="128938"/>
                    </a:cubicBezTo>
                    <a:cubicBezTo>
                      <a:pt x="5945" y="88906"/>
                      <a:pt x="8653" y="44382"/>
                      <a:pt x="9486" y="28518"/>
                    </a:cubicBezTo>
                    <a:lnTo>
                      <a:pt x="17610" y="20846"/>
                    </a:lnTo>
                    <a:cubicBezTo>
                      <a:pt x="54336" y="12563"/>
                      <a:pt x="207979" y="-19637"/>
                      <a:pt x="205619" y="19930"/>
                    </a:cubicBezTo>
                    <a:cubicBezTo>
                      <a:pt x="204161" y="43792"/>
                      <a:pt x="208466" y="90274"/>
                      <a:pt x="212770" y="128653"/>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4" name="Google Shape;984;p42">
                <a:extLst>
                  <a:ext uri="{FF2B5EF4-FFF2-40B4-BE49-F238E27FC236}">
                    <a16:creationId xmlns:a16="http://schemas.microsoft.com/office/drawing/2014/main" id="{28623205-BC7D-B97E-8DF4-62029887605B}"/>
                  </a:ext>
                </a:extLst>
              </p:cNvPr>
              <p:cNvSpPr/>
              <p:nvPr/>
            </p:nvSpPr>
            <p:spPr>
              <a:xfrm>
                <a:off x="5690896" y="2083490"/>
                <a:ext cx="217290" cy="620082"/>
              </a:xfrm>
              <a:custGeom>
                <a:avLst/>
                <a:gdLst/>
                <a:ahLst/>
                <a:cxnLst/>
                <a:rect l="l" t="t" r="r" b="b"/>
                <a:pathLst>
                  <a:path w="289720" h="826776" extrusionOk="0">
                    <a:moveTo>
                      <a:pt x="293247" y="827639"/>
                    </a:moveTo>
                    <a:lnTo>
                      <a:pt x="247981" y="863"/>
                    </a:lnTo>
                    <a:cubicBezTo>
                      <a:pt x="131829" y="126151"/>
                      <a:pt x="7553" y="14484"/>
                      <a:pt x="7553" y="14484"/>
                    </a:cubicBezTo>
                    <a:lnTo>
                      <a:pt x="3527" y="827639"/>
                    </a:lnTo>
                    <a:lnTo>
                      <a:pt x="293247" y="827639"/>
                    </a:ln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5" name="Google Shape;985;p42">
                <a:extLst>
                  <a:ext uri="{FF2B5EF4-FFF2-40B4-BE49-F238E27FC236}">
                    <a16:creationId xmlns:a16="http://schemas.microsoft.com/office/drawing/2014/main" id="{A847D024-CCB9-37C6-0894-A5A06EE621EB}"/>
                  </a:ext>
                </a:extLst>
              </p:cNvPr>
              <p:cNvSpPr/>
              <p:nvPr/>
            </p:nvSpPr>
            <p:spPr>
              <a:xfrm>
                <a:off x="5631106" y="1728749"/>
                <a:ext cx="284639" cy="313906"/>
              </a:xfrm>
              <a:custGeom>
                <a:avLst/>
                <a:gdLst/>
                <a:ahLst/>
                <a:cxnLst/>
                <a:rect l="l" t="t" r="r" b="b"/>
                <a:pathLst>
                  <a:path w="379518" h="418542" extrusionOk="0">
                    <a:moveTo>
                      <a:pt x="256522" y="554"/>
                    </a:moveTo>
                    <a:cubicBezTo>
                      <a:pt x="256522" y="554"/>
                      <a:pt x="261937" y="21431"/>
                      <a:pt x="284432" y="55929"/>
                    </a:cubicBezTo>
                    <a:cubicBezTo>
                      <a:pt x="306996" y="90428"/>
                      <a:pt x="334906" y="118573"/>
                      <a:pt x="337613" y="146719"/>
                    </a:cubicBezTo>
                    <a:cubicBezTo>
                      <a:pt x="337613" y="146719"/>
                      <a:pt x="358303" y="124926"/>
                      <a:pt x="377187" y="135819"/>
                    </a:cubicBezTo>
                    <a:cubicBezTo>
                      <a:pt x="396140" y="146719"/>
                      <a:pt x="365522" y="250208"/>
                      <a:pt x="334906" y="245674"/>
                    </a:cubicBezTo>
                    <a:cubicBezTo>
                      <a:pt x="334906" y="245674"/>
                      <a:pt x="331711" y="307409"/>
                      <a:pt x="310606" y="341908"/>
                    </a:cubicBezTo>
                    <a:cubicBezTo>
                      <a:pt x="301372" y="356897"/>
                      <a:pt x="230625" y="420395"/>
                      <a:pt x="188136" y="419076"/>
                    </a:cubicBezTo>
                    <a:cubicBezTo>
                      <a:pt x="129608" y="417257"/>
                      <a:pt x="64763" y="340998"/>
                      <a:pt x="54835" y="312852"/>
                    </a:cubicBezTo>
                    <a:cubicBezTo>
                      <a:pt x="44907" y="284713"/>
                      <a:pt x="38658" y="243855"/>
                      <a:pt x="38658" y="243855"/>
                    </a:cubicBezTo>
                    <a:cubicBezTo>
                      <a:pt x="38658" y="243855"/>
                      <a:pt x="2626" y="203914"/>
                      <a:pt x="3528" y="164875"/>
                    </a:cubicBezTo>
                    <a:cubicBezTo>
                      <a:pt x="4430" y="125835"/>
                      <a:pt x="33243" y="135819"/>
                      <a:pt x="33243" y="135819"/>
                    </a:cubicBezTo>
                    <a:cubicBezTo>
                      <a:pt x="33243" y="135819"/>
                      <a:pt x="33937" y="23479"/>
                      <a:pt x="116973" y="18709"/>
                    </a:cubicBezTo>
                    <a:cubicBezTo>
                      <a:pt x="134121" y="17723"/>
                      <a:pt x="203410" y="77722"/>
                      <a:pt x="256522" y="554"/>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6" name="Google Shape;986;p42">
                <a:extLst>
                  <a:ext uri="{FF2B5EF4-FFF2-40B4-BE49-F238E27FC236}">
                    <a16:creationId xmlns:a16="http://schemas.microsoft.com/office/drawing/2014/main" id="{1ADC64DE-7AA9-C893-5D92-96BF0807307B}"/>
                  </a:ext>
                </a:extLst>
              </p:cNvPr>
              <p:cNvSpPr/>
              <p:nvPr/>
            </p:nvSpPr>
            <p:spPr>
              <a:xfrm>
                <a:off x="5813470" y="2063063"/>
                <a:ext cx="322785" cy="640509"/>
              </a:xfrm>
              <a:custGeom>
                <a:avLst/>
                <a:gdLst/>
                <a:ahLst/>
                <a:cxnLst/>
                <a:rect l="l" t="t" r="r" b="b"/>
                <a:pathLst>
                  <a:path w="430380" h="854012" extrusionOk="0">
                    <a:moveTo>
                      <a:pt x="13354" y="525797"/>
                    </a:moveTo>
                    <a:cubicBezTo>
                      <a:pt x="13978" y="529629"/>
                      <a:pt x="14534" y="533545"/>
                      <a:pt x="15159" y="537551"/>
                    </a:cubicBezTo>
                    <a:cubicBezTo>
                      <a:pt x="32238" y="645768"/>
                      <a:pt x="62925" y="809436"/>
                      <a:pt x="71534" y="854869"/>
                    </a:cubicBezTo>
                    <a:lnTo>
                      <a:pt x="434014" y="854869"/>
                    </a:lnTo>
                    <a:cubicBezTo>
                      <a:pt x="430266" y="763391"/>
                      <a:pt x="404785" y="181979"/>
                      <a:pt x="357506" y="134317"/>
                    </a:cubicBezTo>
                    <a:cubicBezTo>
                      <a:pt x="336122" y="112732"/>
                      <a:pt x="283704" y="85474"/>
                      <a:pt x="229829" y="61008"/>
                    </a:cubicBezTo>
                    <a:cubicBezTo>
                      <a:pt x="228787" y="60522"/>
                      <a:pt x="227676" y="60036"/>
                      <a:pt x="226634" y="59550"/>
                    </a:cubicBezTo>
                    <a:cubicBezTo>
                      <a:pt x="152417" y="26017"/>
                      <a:pt x="70492" y="856"/>
                      <a:pt x="70492" y="856"/>
                    </a:cubicBezTo>
                    <a:cubicBezTo>
                      <a:pt x="70492" y="856"/>
                      <a:pt x="3634" y="390323"/>
                      <a:pt x="3634" y="444796"/>
                    </a:cubicBezTo>
                    <a:cubicBezTo>
                      <a:pt x="3634" y="457557"/>
                      <a:pt x="7452" y="487452"/>
                      <a:pt x="13354" y="525783"/>
                    </a:cubicBezTo>
                    <a:lnTo>
                      <a:pt x="13354" y="525797"/>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7" name="Google Shape;987;p42">
                <a:extLst>
                  <a:ext uri="{FF2B5EF4-FFF2-40B4-BE49-F238E27FC236}">
                    <a16:creationId xmlns:a16="http://schemas.microsoft.com/office/drawing/2014/main" id="{2A9BEA38-8C9A-4152-5DD9-F57D8F8C9BF5}"/>
                  </a:ext>
                </a:extLst>
              </p:cNvPr>
              <p:cNvSpPr/>
              <p:nvPr/>
            </p:nvSpPr>
            <p:spPr>
              <a:xfrm>
                <a:off x="5968934" y="2277428"/>
                <a:ext cx="79840" cy="426145"/>
              </a:xfrm>
              <a:custGeom>
                <a:avLst/>
                <a:gdLst/>
                <a:ahLst/>
                <a:cxnLst/>
                <a:rect l="l" t="t" r="r" b="b"/>
                <a:pathLst>
                  <a:path w="106454" h="568193" extrusionOk="0">
                    <a:moveTo>
                      <a:pt x="6733" y="466522"/>
                    </a:moveTo>
                    <a:cubicBezTo>
                      <a:pt x="17008" y="452276"/>
                      <a:pt x="25895" y="437148"/>
                      <a:pt x="33671" y="421443"/>
                    </a:cubicBezTo>
                    <a:cubicBezTo>
                      <a:pt x="34782" y="429941"/>
                      <a:pt x="36170" y="438411"/>
                      <a:pt x="37421" y="446861"/>
                    </a:cubicBezTo>
                    <a:lnTo>
                      <a:pt x="42766" y="482373"/>
                    </a:lnTo>
                    <a:cubicBezTo>
                      <a:pt x="46237" y="505756"/>
                      <a:pt x="49708" y="529139"/>
                      <a:pt x="53388" y="552487"/>
                    </a:cubicBezTo>
                    <a:cubicBezTo>
                      <a:pt x="54221" y="558021"/>
                      <a:pt x="55124" y="563575"/>
                      <a:pt x="55957" y="569115"/>
                    </a:cubicBezTo>
                    <a:lnTo>
                      <a:pt x="60609" y="569115"/>
                    </a:lnTo>
                    <a:cubicBezTo>
                      <a:pt x="58456" y="553015"/>
                      <a:pt x="55818" y="536970"/>
                      <a:pt x="53388" y="520953"/>
                    </a:cubicBezTo>
                    <a:cubicBezTo>
                      <a:pt x="49917" y="497577"/>
                      <a:pt x="46376" y="474208"/>
                      <a:pt x="42766" y="450839"/>
                    </a:cubicBezTo>
                    <a:cubicBezTo>
                      <a:pt x="40961" y="438737"/>
                      <a:pt x="39433" y="426511"/>
                      <a:pt x="37004" y="414507"/>
                    </a:cubicBezTo>
                    <a:cubicBezTo>
                      <a:pt x="40892" y="406238"/>
                      <a:pt x="44571" y="397845"/>
                      <a:pt x="47903" y="389326"/>
                    </a:cubicBezTo>
                    <a:cubicBezTo>
                      <a:pt x="58665" y="362083"/>
                      <a:pt x="66719" y="333791"/>
                      <a:pt x="72620" y="305104"/>
                    </a:cubicBezTo>
                    <a:cubicBezTo>
                      <a:pt x="78799" y="275118"/>
                      <a:pt x="82479" y="244667"/>
                      <a:pt x="84422" y="214119"/>
                    </a:cubicBezTo>
                    <a:cubicBezTo>
                      <a:pt x="86575" y="181030"/>
                      <a:pt x="86714" y="147837"/>
                      <a:pt x="85742" y="114706"/>
                    </a:cubicBezTo>
                    <a:cubicBezTo>
                      <a:pt x="85464" y="103597"/>
                      <a:pt x="85048" y="92482"/>
                      <a:pt x="84561" y="81367"/>
                    </a:cubicBezTo>
                    <a:cubicBezTo>
                      <a:pt x="88241" y="69890"/>
                      <a:pt x="91573" y="58275"/>
                      <a:pt x="95669" y="46917"/>
                    </a:cubicBezTo>
                    <a:cubicBezTo>
                      <a:pt x="99974" y="34878"/>
                      <a:pt x="105459" y="23319"/>
                      <a:pt x="109972" y="11349"/>
                    </a:cubicBezTo>
                    <a:cubicBezTo>
                      <a:pt x="110735" y="9322"/>
                      <a:pt x="108097" y="8246"/>
                      <a:pt x="106986" y="10016"/>
                    </a:cubicBezTo>
                    <a:cubicBezTo>
                      <a:pt x="100391" y="21000"/>
                      <a:pt x="95808" y="33476"/>
                      <a:pt x="91573" y="45549"/>
                    </a:cubicBezTo>
                    <a:cubicBezTo>
                      <a:pt x="88727" y="53769"/>
                      <a:pt x="86020" y="62142"/>
                      <a:pt x="84006" y="70647"/>
                    </a:cubicBezTo>
                    <a:cubicBezTo>
                      <a:pt x="83103" y="51902"/>
                      <a:pt x="81853" y="33170"/>
                      <a:pt x="80118" y="14508"/>
                    </a:cubicBezTo>
                    <a:cubicBezTo>
                      <a:pt x="79771" y="10405"/>
                      <a:pt x="79354" y="6309"/>
                      <a:pt x="79008" y="2199"/>
                    </a:cubicBezTo>
                    <a:cubicBezTo>
                      <a:pt x="78869" y="310"/>
                      <a:pt x="76022" y="609"/>
                      <a:pt x="76091" y="2483"/>
                    </a:cubicBezTo>
                    <a:cubicBezTo>
                      <a:pt x="77757" y="35447"/>
                      <a:pt x="79493" y="68439"/>
                      <a:pt x="80674" y="101431"/>
                    </a:cubicBezTo>
                    <a:cubicBezTo>
                      <a:pt x="81784" y="134451"/>
                      <a:pt x="82062" y="167533"/>
                      <a:pt x="80396" y="200546"/>
                    </a:cubicBezTo>
                    <a:cubicBezTo>
                      <a:pt x="78869" y="231330"/>
                      <a:pt x="75674" y="262045"/>
                      <a:pt x="70051" y="292364"/>
                    </a:cubicBezTo>
                    <a:cubicBezTo>
                      <a:pt x="64775" y="321058"/>
                      <a:pt x="57416" y="349377"/>
                      <a:pt x="47418" y="376767"/>
                    </a:cubicBezTo>
                    <a:cubicBezTo>
                      <a:pt x="43391" y="387812"/>
                      <a:pt x="38878" y="398685"/>
                      <a:pt x="33949" y="409384"/>
                    </a:cubicBezTo>
                    <a:cubicBezTo>
                      <a:pt x="33185" y="409529"/>
                      <a:pt x="32491" y="410161"/>
                      <a:pt x="32560" y="411307"/>
                    </a:cubicBezTo>
                    <a:lnTo>
                      <a:pt x="32630" y="412195"/>
                    </a:lnTo>
                    <a:cubicBezTo>
                      <a:pt x="25756" y="426893"/>
                      <a:pt x="18120" y="441223"/>
                      <a:pt x="9718" y="455039"/>
                    </a:cubicBezTo>
                    <a:cubicBezTo>
                      <a:pt x="7844" y="458143"/>
                      <a:pt x="5900" y="461253"/>
                      <a:pt x="3956" y="464315"/>
                    </a:cubicBezTo>
                    <a:cubicBezTo>
                      <a:pt x="2775" y="466189"/>
                      <a:pt x="5345" y="468404"/>
                      <a:pt x="6733" y="466522"/>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8" name="Google Shape;988;p42">
                <a:extLst>
                  <a:ext uri="{FF2B5EF4-FFF2-40B4-BE49-F238E27FC236}">
                    <a16:creationId xmlns:a16="http://schemas.microsoft.com/office/drawing/2014/main" id="{92A6C950-5406-F01C-E3F7-DBDEFBFD4422}"/>
                  </a:ext>
                </a:extLst>
              </p:cNvPr>
              <p:cNvSpPr/>
              <p:nvPr/>
            </p:nvSpPr>
            <p:spPr>
              <a:xfrm>
                <a:off x="5820760" y="2107084"/>
                <a:ext cx="162356" cy="358500"/>
              </a:xfrm>
              <a:custGeom>
                <a:avLst/>
                <a:gdLst/>
                <a:ahLst/>
                <a:cxnLst/>
                <a:rect l="l" t="t" r="r" b="b"/>
                <a:pathLst>
                  <a:path w="216475" h="478000" extrusionOk="0">
                    <a:moveTo>
                      <a:pt x="193473" y="40274"/>
                    </a:moveTo>
                    <a:cubicBezTo>
                      <a:pt x="152095" y="98850"/>
                      <a:pt x="110438" y="157176"/>
                      <a:pt x="68851" y="215585"/>
                    </a:cubicBezTo>
                    <a:cubicBezTo>
                      <a:pt x="97455" y="220674"/>
                      <a:pt x="126129" y="225700"/>
                      <a:pt x="154802" y="230790"/>
                    </a:cubicBezTo>
                    <a:cubicBezTo>
                      <a:pt x="156816" y="231144"/>
                      <a:pt x="157302" y="233699"/>
                      <a:pt x="155774" y="234976"/>
                    </a:cubicBezTo>
                    <a:cubicBezTo>
                      <a:pt x="132377" y="255110"/>
                      <a:pt x="110993" y="277715"/>
                      <a:pt x="92040" y="302175"/>
                    </a:cubicBezTo>
                    <a:cubicBezTo>
                      <a:pt x="58159" y="345831"/>
                      <a:pt x="31915" y="395423"/>
                      <a:pt x="14490" y="448000"/>
                    </a:cubicBezTo>
                    <a:cubicBezTo>
                      <a:pt x="11157" y="458150"/>
                      <a:pt x="8102" y="468412"/>
                      <a:pt x="5394" y="478798"/>
                    </a:cubicBezTo>
                    <a:cubicBezTo>
                      <a:pt x="4770" y="474792"/>
                      <a:pt x="4214" y="470877"/>
                      <a:pt x="3589" y="467044"/>
                    </a:cubicBezTo>
                    <a:lnTo>
                      <a:pt x="3589" y="467030"/>
                    </a:lnTo>
                    <a:cubicBezTo>
                      <a:pt x="14142" y="429886"/>
                      <a:pt x="29000" y="393986"/>
                      <a:pt x="47814" y="360390"/>
                    </a:cubicBezTo>
                    <a:cubicBezTo>
                      <a:pt x="74267" y="312985"/>
                      <a:pt x="108494" y="270245"/>
                      <a:pt x="149248" y="234539"/>
                    </a:cubicBezTo>
                    <a:cubicBezTo>
                      <a:pt x="120991" y="229491"/>
                      <a:pt x="92803" y="224423"/>
                      <a:pt x="64616" y="219390"/>
                    </a:cubicBezTo>
                    <a:cubicBezTo>
                      <a:pt x="62881" y="219084"/>
                      <a:pt x="62256" y="217133"/>
                      <a:pt x="63227" y="215779"/>
                    </a:cubicBezTo>
                    <a:cubicBezTo>
                      <a:pt x="75239" y="198895"/>
                      <a:pt x="87250" y="182024"/>
                      <a:pt x="99260" y="165146"/>
                    </a:cubicBezTo>
                    <a:cubicBezTo>
                      <a:pt x="138348" y="110291"/>
                      <a:pt x="176880" y="54951"/>
                      <a:pt x="216870" y="797"/>
                    </a:cubicBezTo>
                    <a:cubicBezTo>
                      <a:pt x="217912" y="1283"/>
                      <a:pt x="219023" y="1769"/>
                      <a:pt x="220064" y="2255"/>
                    </a:cubicBezTo>
                    <a:cubicBezTo>
                      <a:pt x="211316" y="14995"/>
                      <a:pt x="202429" y="27638"/>
                      <a:pt x="193473" y="40274"/>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89" name="Google Shape;989;p42">
                <a:extLst>
                  <a:ext uri="{FF2B5EF4-FFF2-40B4-BE49-F238E27FC236}">
                    <a16:creationId xmlns:a16="http://schemas.microsoft.com/office/drawing/2014/main" id="{0B436AE4-F5EA-929F-F2D6-F306DD10D5EE}"/>
                  </a:ext>
                </a:extLst>
              </p:cNvPr>
              <p:cNvSpPr/>
              <p:nvPr/>
            </p:nvSpPr>
            <p:spPr>
              <a:xfrm>
                <a:off x="5500421" y="2066130"/>
                <a:ext cx="257332" cy="637442"/>
              </a:xfrm>
              <a:custGeom>
                <a:avLst/>
                <a:gdLst/>
                <a:ahLst/>
                <a:cxnLst/>
                <a:rect l="l" t="t" r="r" b="b"/>
                <a:pathLst>
                  <a:path w="343110" h="849923" extrusionOk="0">
                    <a:moveTo>
                      <a:pt x="33347" y="294327"/>
                    </a:moveTo>
                    <a:cubicBezTo>
                      <a:pt x="37790" y="305824"/>
                      <a:pt x="42997" y="316988"/>
                      <a:pt x="47232" y="328569"/>
                    </a:cubicBezTo>
                    <a:cubicBezTo>
                      <a:pt x="51328" y="339927"/>
                      <a:pt x="54591" y="351556"/>
                      <a:pt x="58341" y="363032"/>
                    </a:cubicBezTo>
                    <a:cubicBezTo>
                      <a:pt x="57855" y="374141"/>
                      <a:pt x="57438" y="385263"/>
                      <a:pt x="57091" y="396364"/>
                    </a:cubicBezTo>
                    <a:cubicBezTo>
                      <a:pt x="56119" y="429502"/>
                      <a:pt x="56257" y="462702"/>
                      <a:pt x="58410" y="495778"/>
                    </a:cubicBezTo>
                    <a:cubicBezTo>
                      <a:pt x="60354" y="526326"/>
                      <a:pt x="64103" y="556784"/>
                      <a:pt x="70212" y="586769"/>
                    </a:cubicBezTo>
                    <a:cubicBezTo>
                      <a:pt x="76114" y="615471"/>
                      <a:pt x="84167" y="643748"/>
                      <a:pt x="94929" y="670985"/>
                    </a:cubicBezTo>
                    <a:cubicBezTo>
                      <a:pt x="98331" y="679503"/>
                      <a:pt x="101941" y="687918"/>
                      <a:pt x="105829" y="696180"/>
                    </a:cubicBezTo>
                    <a:cubicBezTo>
                      <a:pt x="103399" y="708184"/>
                      <a:pt x="101941" y="720417"/>
                      <a:pt x="100067" y="732511"/>
                    </a:cubicBezTo>
                    <a:cubicBezTo>
                      <a:pt x="96526" y="755867"/>
                      <a:pt x="92985" y="779243"/>
                      <a:pt x="89444" y="802619"/>
                    </a:cubicBezTo>
                    <a:cubicBezTo>
                      <a:pt x="87014" y="818629"/>
                      <a:pt x="84376" y="834681"/>
                      <a:pt x="82293" y="850781"/>
                    </a:cubicBezTo>
                    <a:lnTo>
                      <a:pt x="278564" y="850781"/>
                    </a:lnTo>
                    <a:cubicBezTo>
                      <a:pt x="287173" y="805348"/>
                      <a:pt x="317930" y="641679"/>
                      <a:pt x="334939" y="533463"/>
                    </a:cubicBezTo>
                    <a:cubicBezTo>
                      <a:pt x="335565" y="529457"/>
                      <a:pt x="336189" y="525541"/>
                      <a:pt x="336744" y="521709"/>
                    </a:cubicBezTo>
                    <a:lnTo>
                      <a:pt x="336744" y="521695"/>
                    </a:lnTo>
                    <a:cubicBezTo>
                      <a:pt x="342646" y="483364"/>
                      <a:pt x="346534" y="453469"/>
                      <a:pt x="346534" y="440708"/>
                    </a:cubicBezTo>
                    <a:cubicBezTo>
                      <a:pt x="346534" y="386235"/>
                      <a:pt x="268844" y="857"/>
                      <a:pt x="268844" y="857"/>
                    </a:cubicBezTo>
                    <a:cubicBezTo>
                      <a:pt x="268844" y="857"/>
                      <a:pt x="197751" y="21928"/>
                      <a:pt x="123464" y="55462"/>
                    </a:cubicBezTo>
                    <a:cubicBezTo>
                      <a:pt x="122422" y="55948"/>
                      <a:pt x="121311" y="56434"/>
                      <a:pt x="120270" y="56920"/>
                    </a:cubicBezTo>
                    <a:cubicBezTo>
                      <a:pt x="74031" y="77949"/>
                      <a:pt x="28834" y="101034"/>
                      <a:pt x="3423" y="120807"/>
                    </a:cubicBezTo>
                    <a:lnTo>
                      <a:pt x="3423" y="265383"/>
                    </a:lnTo>
                    <a:cubicBezTo>
                      <a:pt x="13143" y="275276"/>
                      <a:pt x="23002" y="285149"/>
                      <a:pt x="33347" y="294327"/>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0" name="Google Shape;990;p42">
                <a:extLst>
                  <a:ext uri="{FF2B5EF4-FFF2-40B4-BE49-F238E27FC236}">
                    <a16:creationId xmlns:a16="http://schemas.microsoft.com/office/drawing/2014/main" id="{82573105-FC94-6661-BB31-4B9068F20BA9}"/>
                  </a:ext>
                </a:extLst>
              </p:cNvPr>
              <p:cNvSpPr/>
              <p:nvPr/>
            </p:nvSpPr>
            <p:spPr>
              <a:xfrm>
                <a:off x="5500421" y="2259156"/>
                <a:ext cx="101816" cy="444416"/>
              </a:xfrm>
              <a:custGeom>
                <a:avLst/>
                <a:gdLst/>
                <a:ahLst/>
                <a:cxnLst/>
                <a:rect l="l" t="t" r="r" b="b"/>
                <a:pathLst>
                  <a:path w="135755" h="592555" extrusionOk="0">
                    <a:moveTo>
                      <a:pt x="33300" y="37018"/>
                    </a:moveTo>
                    <a:cubicBezTo>
                      <a:pt x="37743" y="48515"/>
                      <a:pt x="42950" y="59679"/>
                      <a:pt x="47185" y="71260"/>
                    </a:cubicBezTo>
                    <a:cubicBezTo>
                      <a:pt x="51281" y="82618"/>
                      <a:pt x="54544" y="94247"/>
                      <a:pt x="58293" y="105724"/>
                    </a:cubicBezTo>
                    <a:cubicBezTo>
                      <a:pt x="57808" y="116832"/>
                      <a:pt x="57391" y="127954"/>
                      <a:pt x="57043" y="139056"/>
                    </a:cubicBezTo>
                    <a:cubicBezTo>
                      <a:pt x="56072" y="172193"/>
                      <a:pt x="56210" y="205394"/>
                      <a:pt x="58363" y="238469"/>
                    </a:cubicBezTo>
                    <a:cubicBezTo>
                      <a:pt x="60307" y="269017"/>
                      <a:pt x="64056" y="299475"/>
                      <a:pt x="70165" y="329460"/>
                    </a:cubicBezTo>
                    <a:cubicBezTo>
                      <a:pt x="76067" y="358162"/>
                      <a:pt x="84120" y="386440"/>
                      <a:pt x="94882" y="413676"/>
                    </a:cubicBezTo>
                    <a:cubicBezTo>
                      <a:pt x="98284" y="422195"/>
                      <a:pt x="101894" y="430609"/>
                      <a:pt x="105781" y="438871"/>
                    </a:cubicBezTo>
                    <a:cubicBezTo>
                      <a:pt x="103352" y="450875"/>
                      <a:pt x="101894" y="463108"/>
                      <a:pt x="100019" y="475202"/>
                    </a:cubicBezTo>
                    <a:cubicBezTo>
                      <a:pt x="96478" y="498558"/>
                      <a:pt x="92938" y="521934"/>
                      <a:pt x="89397" y="545310"/>
                    </a:cubicBezTo>
                    <a:cubicBezTo>
                      <a:pt x="86967" y="561320"/>
                      <a:pt x="84329" y="577372"/>
                      <a:pt x="82245" y="593472"/>
                    </a:cubicBezTo>
                    <a:lnTo>
                      <a:pt x="86828" y="593472"/>
                    </a:lnTo>
                    <a:cubicBezTo>
                      <a:pt x="87731" y="587925"/>
                      <a:pt x="88564" y="582377"/>
                      <a:pt x="89466" y="576844"/>
                    </a:cubicBezTo>
                    <a:cubicBezTo>
                      <a:pt x="93146" y="553503"/>
                      <a:pt x="96617" y="530113"/>
                      <a:pt x="100089" y="506736"/>
                    </a:cubicBezTo>
                    <a:lnTo>
                      <a:pt x="105365" y="471210"/>
                    </a:lnTo>
                    <a:cubicBezTo>
                      <a:pt x="106615" y="462768"/>
                      <a:pt x="108073" y="454305"/>
                      <a:pt x="109114" y="445800"/>
                    </a:cubicBezTo>
                    <a:cubicBezTo>
                      <a:pt x="116959" y="461511"/>
                      <a:pt x="125846" y="476626"/>
                      <a:pt x="136121" y="490886"/>
                    </a:cubicBezTo>
                    <a:cubicBezTo>
                      <a:pt x="137441" y="492754"/>
                      <a:pt x="140010" y="490546"/>
                      <a:pt x="138829" y="488678"/>
                    </a:cubicBezTo>
                    <a:cubicBezTo>
                      <a:pt x="136885" y="485603"/>
                      <a:pt x="135011" y="482492"/>
                      <a:pt x="133136" y="479410"/>
                    </a:cubicBezTo>
                    <a:cubicBezTo>
                      <a:pt x="124666" y="465573"/>
                      <a:pt x="117029" y="451250"/>
                      <a:pt x="110155" y="436552"/>
                    </a:cubicBezTo>
                    <a:lnTo>
                      <a:pt x="110225" y="435671"/>
                    </a:lnTo>
                    <a:cubicBezTo>
                      <a:pt x="110364" y="434518"/>
                      <a:pt x="109670" y="433893"/>
                      <a:pt x="108837" y="433733"/>
                    </a:cubicBezTo>
                    <a:cubicBezTo>
                      <a:pt x="103907" y="423042"/>
                      <a:pt x="99395" y="412169"/>
                      <a:pt x="95367" y="401116"/>
                    </a:cubicBezTo>
                    <a:cubicBezTo>
                      <a:pt x="85370" y="373734"/>
                      <a:pt x="78011" y="345422"/>
                      <a:pt x="72734" y="316720"/>
                    </a:cubicBezTo>
                    <a:cubicBezTo>
                      <a:pt x="67180" y="286415"/>
                      <a:pt x="63986" y="255687"/>
                      <a:pt x="62459" y="224910"/>
                    </a:cubicBezTo>
                    <a:cubicBezTo>
                      <a:pt x="60723" y="191883"/>
                      <a:pt x="61001" y="158801"/>
                      <a:pt x="62182" y="125781"/>
                    </a:cubicBezTo>
                    <a:cubicBezTo>
                      <a:pt x="63292" y="92789"/>
                      <a:pt x="65097" y="59804"/>
                      <a:pt x="66694" y="26847"/>
                    </a:cubicBezTo>
                    <a:cubicBezTo>
                      <a:pt x="66763" y="24966"/>
                      <a:pt x="63986" y="24653"/>
                      <a:pt x="63778" y="26562"/>
                    </a:cubicBezTo>
                    <a:cubicBezTo>
                      <a:pt x="63500" y="30659"/>
                      <a:pt x="63083" y="34755"/>
                      <a:pt x="62667" y="38865"/>
                    </a:cubicBezTo>
                    <a:cubicBezTo>
                      <a:pt x="61001" y="57534"/>
                      <a:pt x="59751" y="76259"/>
                      <a:pt x="58779" y="94997"/>
                    </a:cubicBezTo>
                    <a:cubicBezTo>
                      <a:pt x="56766" y="86499"/>
                      <a:pt x="54058" y="78126"/>
                      <a:pt x="51212" y="69920"/>
                    </a:cubicBezTo>
                    <a:cubicBezTo>
                      <a:pt x="48018" y="60790"/>
                      <a:pt x="44616" y="51431"/>
                      <a:pt x="40312" y="42677"/>
                    </a:cubicBezTo>
                    <a:cubicBezTo>
                      <a:pt x="41770" y="42913"/>
                      <a:pt x="42950" y="40823"/>
                      <a:pt x="41631" y="39462"/>
                    </a:cubicBezTo>
                    <a:cubicBezTo>
                      <a:pt x="30939" y="28340"/>
                      <a:pt x="19761" y="17738"/>
                      <a:pt x="8931" y="6706"/>
                    </a:cubicBezTo>
                    <a:cubicBezTo>
                      <a:pt x="7056" y="4797"/>
                      <a:pt x="5251" y="2839"/>
                      <a:pt x="3376" y="916"/>
                    </a:cubicBezTo>
                    <a:lnTo>
                      <a:pt x="3376" y="8074"/>
                    </a:lnTo>
                    <a:cubicBezTo>
                      <a:pt x="13096" y="17967"/>
                      <a:pt x="22955" y="27840"/>
                      <a:pt x="33300" y="37018"/>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1" name="Google Shape;991;p42">
                <a:extLst>
                  <a:ext uri="{FF2B5EF4-FFF2-40B4-BE49-F238E27FC236}">
                    <a16:creationId xmlns:a16="http://schemas.microsoft.com/office/drawing/2014/main" id="{EC4DC863-2A18-8273-B88C-EED241D1D4A7}"/>
                  </a:ext>
                </a:extLst>
              </p:cNvPr>
              <p:cNvSpPr/>
              <p:nvPr/>
            </p:nvSpPr>
            <p:spPr>
              <a:xfrm>
                <a:off x="5588057" y="2107084"/>
                <a:ext cx="162356" cy="358500"/>
              </a:xfrm>
              <a:custGeom>
                <a:avLst/>
                <a:gdLst/>
                <a:ahLst/>
                <a:cxnLst/>
                <a:rect l="l" t="t" r="r" b="b"/>
                <a:pathLst>
                  <a:path w="216474" h="478000" extrusionOk="0">
                    <a:moveTo>
                      <a:pt x="30038" y="40274"/>
                    </a:moveTo>
                    <a:cubicBezTo>
                      <a:pt x="71417" y="98850"/>
                      <a:pt x="113143" y="157176"/>
                      <a:pt x="154730" y="215585"/>
                    </a:cubicBezTo>
                    <a:cubicBezTo>
                      <a:pt x="126056" y="220674"/>
                      <a:pt x="97382" y="225700"/>
                      <a:pt x="68778" y="230790"/>
                    </a:cubicBezTo>
                    <a:cubicBezTo>
                      <a:pt x="66696" y="231144"/>
                      <a:pt x="66279" y="233699"/>
                      <a:pt x="67738" y="234976"/>
                    </a:cubicBezTo>
                    <a:cubicBezTo>
                      <a:pt x="91204" y="255110"/>
                      <a:pt x="112518" y="277715"/>
                      <a:pt x="131472" y="302175"/>
                    </a:cubicBezTo>
                    <a:cubicBezTo>
                      <a:pt x="165352" y="345831"/>
                      <a:pt x="191596" y="395423"/>
                      <a:pt x="209022" y="448000"/>
                    </a:cubicBezTo>
                    <a:cubicBezTo>
                      <a:pt x="212355" y="458150"/>
                      <a:pt x="215409" y="468412"/>
                      <a:pt x="218117" y="478798"/>
                    </a:cubicBezTo>
                    <a:cubicBezTo>
                      <a:pt x="218742" y="474792"/>
                      <a:pt x="219367" y="470877"/>
                      <a:pt x="219922" y="467044"/>
                    </a:cubicBezTo>
                    <a:lnTo>
                      <a:pt x="219922" y="467030"/>
                    </a:lnTo>
                    <a:cubicBezTo>
                      <a:pt x="209438" y="429886"/>
                      <a:pt x="194511" y="393986"/>
                      <a:pt x="175766" y="360390"/>
                    </a:cubicBezTo>
                    <a:cubicBezTo>
                      <a:pt x="149245" y="312985"/>
                      <a:pt x="115017" y="270245"/>
                      <a:pt x="74333" y="234539"/>
                    </a:cubicBezTo>
                    <a:cubicBezTo>
                      <a:pt x="102520" y="229491"/>
                      <a:pt x="130708" y="224423"/>
                      <a:pt x="158964" y="219390"/>
                    </a:cubicBezTo>
                    <a:cubicBezTo>
                      <a:pt x="160632" y="219084"/>
                      <a:pt x="161256" y="217133"/>
                      <a:pt x="160354" y="215779"/>
                    </a:cubicBezTo>
                    <a:cubicBezTo>
                      <a:pt x="148273" y="198895"/>
                      <a:pt x="136262" y="182024"/>
                      <a:pt x="124251" y="165146"/>
                    </a:cubicBezTo>
                    <a:cubicBezTo>
                      <a:pt x="85233" y="110291"/>
                      <a:pt x="46701" y="54951"/>
                      <a:pt x="6641" y="797"/>
                    </a:cubicBezTo>
                    <a:cubicBezTo>
                      <a:pt x="5600" y="1283"/>
                      <a:pt x="4488" y="1769"/>
                      <a:pt x="3448" y="2255"/>
                    </a:cubicBezTo>
                    <a:cubicBezTo>
                      <a:pt x="12196" y="14995"/>
                      <a:pt x="21082" y="27638"/>
                      <a:pt x="30038" y="40274"/>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2" name="Google Shape;992;p42">
                <a:extLst>
                  <a:ext uri="{FF2B5EF4-FFF2-40B4-BE49-F238E27FC236}">
                    <a16:creationId xmlns:a16="http://schemas.microsoft.com/office/drawing/2014/main" id="{55354D52-0DF7-FFCD-34D2-628DA03B4634}"/>
                  </a:ext>
                </a:extLst>
              </p:cNvPr>
              <p:cNvSpPr/>
              <p:nvPr/>
            </p:nvSpPr>
            <p:spPr>
              <a:xfrm>
                <a:off x="5427470" y="2195003"/>
                <a:ext cx="155014" cy="68519"/>
              </a:xfrm>
              <a:custGeom>
                <a:avLst/>
                <a:gdLst/>
                <a:ahLst/>
                <a:cxnLst/>
                <a:rect l="l" t="t" r="r" b="b"/>
                <a:pathLst>
                  <a:path w="206685" h="91359" extrusionOk="0">
                    <a:moveTo>
                      <a:pt x="3348" y="6646"/>
                    </a:moveTo>
                    <a:cubicBezTo>
                      <a:pt x="3348" y="6646"/>
                      <a:pt x="108739" y="-15828"/>
                      <a:pt x="210033" y="27072"/>
                    </a:cubicBezTo>
                    <a:cubicBezTo>
                      <a:pt x="210033" y="27072"/>
                      <a:pt x="192816" y="93784"/>
                      <a:pt x="106170" y="92090"/>
                    </a:cubicBezTo>
                    <a:cubicBezTo>
                      <a:pt x="19594" y="90396"/>
                      <a:pt x="3348" y="6646"/>
                      <a:pt x="3348" y="6646"/>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3" name="Google Shape;993;p42">
                <a:extLst>
                  <a:ext uri="{FF2B5EF4-FFF2-40B4-BE49-F238E27FC236}">
                    <a16:creationId xmlns:a16="http://schemas.microsoft.com/office/drawing/2014/main" id="{D66A564A-AD27-4E33-E406-AA2B57CB6F6B}"/>
                  </a:ext>
                </a:extLst>
              </p:cNvPr>
              <p:cNvSpPr/>
              <p:nvPr/>
            </p:nvSpPr>
            <p:spPr>
              <a:xfrm>
                <a:off x="5412630" y="1938184"/>
                <a:ext cx="159197" cy="330965"/>
              </a:xfrm>
              <a:custGeom>
                <a:avLst/>
                <a:gdLst/>
                <a:ahLst/>
                <a:cxnLst/>
                <a:rect l="l" t="t" r="r" b="b"/>
                <a:pathLst>
                  <a:path w="212263" h="441286" extrusionOk="0">
                    <a:moveTo>
                      <a:pt x="27015" y="130458"/>
                    </a:moveTo>
                    <a:cubicBezTo>
                      <a:pt x="27015" y="130458"/>
                      <a:pt x="18615" y="84192"/>
                      <a:pt x="17920" y="72979"/>
                    </a:cubicBezTo>
                    <a:cubicBezTo>
                      <a:pt x="17226" y="61760"/>
                      <a:pt x="30486" y="49145"/>
                      <a:pt x="30486" y="49145"/>
                    </a:cubicBezTo>
                    <a:cubicBezTo>
                      <a:pt x="30486" y="49145"/>
                      <a:pt x="33958" y="27414"/>
                      <a:pt x="41595" y="23908"/>
                    </a:cubicBezTo>
                    <a:cubicBezTo>
                      <a:pt x="49232" y="20409"/>
                      <a:pt x="63811" y="19006"/>
                      <a:pt x="63811" y="19006"/>
                    </a:cubicBezTo>
                    <a:cubicBezTo>
                      <a:pt x="63811" y="19006"/>
                      <a:pt x="69366" y="2177"/>
                      <a:pt x="82627" y="775"/>
                    </a:cubicBezTo>
                    <a:cubicBezTo>
                      <a:pt x="95818" y="-621"/>
                      <a:pt x="138238" y="14799"/>
                      <a:pt x="153512" y="26713"/>
                    </a:cubicBezTo>
                    <a:cubicBezTo>
                      <a:pt x="168786" y="38626"/>
                      <a:pt x="182740" y="42133"/>
                      <a:pt x="188989" y="63162"/>
                    </a:cubicBezTo>
                    <a:cubicBezTo>
                      <a:pt x="195238" y="84192"/>
                      <a:pt x="218149" y="199851"/>
                      <a:pt x="215372" y="218777"/>
                    </a:cubicBezTo>
                    <a:cubicBezTo>
                      <a:pt x="212594" y="237703"/>
                      <a:pt x="174340" y="315510"/>
                      <a:pt x="174340" y="315510"/>
                    </a:cubicBezTo>
                    <a:lnTo>
                      <a:pt x="175798" y="422053"/>
                    </a:lnTo>
                    <a:cubicBezTo>
                      <a:pt x="175798" y="422053"/>
                      <a:pt x="143792" y="473221"/>
                      <a:pt x="60340" y="411542"/>
                    </a:cubicBezTo>
                    <a:cubicBezTo>
                      <a:pt x="60340" y="411542"/>
                      <a:pt x="72212" y="312705"/>
                      <a:pt x="70060" y="307095"/>
                    </a:cubicBezTo>
                    <a:cubicBezTo>
                      <a:pt x="67977" y="301493"/>
                      <a:pt x="38817" y="267841"/>
                      <a:pt x="22780" y="239105"/>
                    </a:cubicBezTo>
                    <a:cubicBezTo>
                      <a:pt x="6811" y="210362"/>
                      <a:pt x="3340" y="190742"/>
                      <a:pt x="3340" y="181626"/>
                    </a:cubicBezTo>
                    <a:cubicBezTo>
                      <a:pt x="3340" y="172517"/>
                      <a:pt x="27015" y="130458"/>
                      <a:pt x="27015" y="130458"/>
                    </a:cubicBezTo>
                    <a:close/>
                  </a:path>
                </a:pathLst>
              </a:custGeom>
              <a:solidFill>
                <a:srgbClr val="F6938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4" name="Google Shape;994;p42">
                <a:extLst>
                  <a:ext uri="{FF2B5EF4-FFF2-40B4-BE49-F238E27FC236}">
                    <a16:creationId xmlns:a16="http://schemas.microsoft.com/office/drawing/2014/main" id="{39AE88F8-8D0F-B76A-0B88-68D44A580469}"/>
                  </a:ext>
                </a:extLst>
              </p:cNvPr>
              <p:cNvSpPr/>
              <p:nvPr/>
            </p:nvSpPr>
            <p:spPr>
              <a:xfrm>
                <a:off x="5431328" y="2026077"/>
                <a:ext cx="65704" cy="57732"/>
              </a:xfrm>
              <a:custGeom>
                <a:avLst/>
                <a:gdLst/>
                <a:ahLst/>
                <a:cxnLst/>
                <a:rect l="l" t="t" r="r" b="b"/>
                <a:pathLst>
                  <a:path w="87606" h="76976" extrusionOk="0">
                    <a:moveTo>
                      <a:pt x="87880" y="57317"/>
                    </a:moveTo>
                    <a:cubicBezTo>
                      <a:pt x="84339" y="50895"/>
                      <a:pt x="79619" y="44917"/>
                      <a:pt x="74897" y="39322"/>
                    </a:cubicBezTo>
                    <a:cubicBezTo>
                      <a:pt x="65386" y="28054"/>
                      <a:pt x="54347" y="18139"/>
                      <a:pt x="42128" y="10023"/>
                    </a:cubicBezTo>
                    <a:cubicBezTo>
                      <a:pt x="35255" y="5497"/>
                      <a:pt x="27686" y="734"/>
                      <a:pt x="19216" y="657"/>
                    </a:cubicBezTo>
                    <a:cubicBezTo>
                      <a:pt x="12552" y="595"/>
                      <a:pt x="5609" y="4337"/>
                      <a:pt x="3387" y="10919"/>
                    </a:cubicBezTo>
                    <a:cubicBezTo>
                      <a:pt x="2971" y="12168"/>
                      <a:pt x="4706" y="13022"/>
                      <a:pt x="5261" y="11766"/>
                    </a:cubicBezTo>
                    <a:cubicBezTo>
                      <a:pt x="7622" y="6212"/>
                      <a:pt x="13940" y="3664"/>
                      <a:pt x="19633" y="3920"/>
                    </a:cubicBezTo>
                    <a:cubicBezTo>
                      <a:pt x="26714" y="4247"/>
                      <a:pt x="33171" y="8315"/>
                      <a:pt x="38934" y="12141"/>
                    </a:cubicBezTo>
                    <a:cubicBezTo>
                      <a:pt x="50250" y="19653"/>
                      <a:pt x="60664" y="28678"/>
                      <a:pt x="69690" y="38912"/>
                    </a:cubicBezTo>
                    <a:cubicBezTo>
                      <a:pt x="74203" y="44022"/>
                      <a:pt x="78369" y="49416"/>
                      <a:pt x="82118" y="55082"/>
                    </a:cubicBezTo>
                    <a:cubicBezTo>
                      <a:pt x="84964" y="59282"/>
                      <a:pt x="90310" y="67363"/>
                      <a:pt x="85381" y="71973"/>
                    </a:cubicBezTo>
                    <a:cubicBezTo>
                      <a:pt x="81007" y="76090"/>
                      <a:pt x="73301" y="72862"/>
                      <a:pt x="68788" y="70654"/>
                    </a:cubicBezTo>
                    <a:cubicBezTo>
                      <a:pt x="62748" y="67676"/>
                      <a:pt x="57402" y="63399"/>
                      <a:pt x="52194" y="59101"/>
                    </a:cubicBezTo>
                    <a:cubicBezTo>
                      <a:pt x="40669" y="49583"/>
                      <a:pt x="27270" y="38079"/>
                      <a:pt x="11302" y="40752"/>
                    </a:cubicBezTo>
                    <a:cubicBezTo>
                      <a:pt x="9357" y="41078"/>
                      <a:pt x="9635" y="43959"/>
                      <a:pt x="11580" y="43800"/>
                    </a:cubicBezTo>
                    <a:cubicBezTo>
                      <a:pt x="16578" y="43383"/>
                      <a:pt x="21230" y="44265"/>
                      <a:pt x="25674" y="45945"/>
                    </a:cubicBezTo>
                    <a:cubicBezTo>
                      <a:pt x="24910" y="46278"/>
                      <a:pt x="24077" y="46611"/>
                      <a:pt x="23382" y="46952"/>
                    </a:cubicBezTo>
                    <a:cubicBezTo>
                      <a:pt x="21577" y="47771"/>
                      <a:pt x="19703" y="48590"/>
                      <a:pt x="18105" y="49729"/>
                    </a:cubicBezTo>
                    <a:lnTo>
                      <a:pt x="17828" y="51034"/>
                    </a:lnTo>
                    <a:lnTo>
                      <a:pt x="19077" y="51499"/>
                    </a:lnTo>
                    <a:cubicBezTo>
                      <a:pt x="20952" y="51048"/>
                      <a:pt x="22757" y="50208"/>
                      <a:pt x="24493" y="49416"/>
                    </a:cubicBezTo>
                    <a:cubicBezTo>
                      <a:pt x="25396" y="49014"/>
                      <a:pt x="26298" y="48590"/>
                      <a:pt x="27131" y="48180"/>
                    </a:cubicBezTo>
                    <a:lnTo>
                      <a:pt x="28797" y="47292"/>
                    </a:lnTo>
                    <a:cubicBezTo>
                      <a:pt x="37060" y="51228"/>
                      <a:pt x="44419" y="57727"/>
                      <a:pt x="51361" y="63378"/>
                    </a:cubicBezTo>
                    <a:cubicBezTo>
                      <a:pt x="56985" y="67953"/>
                      <a:pt x="62817" y="72418"/>
                      <a:pt x="69551" y="75222"/>
                    </a:cubicBezTo>
                    <a:cubicBezTo>
                      <a:pt x="75036" y="77514"/>
                      <a:pt x="82604" y="79340"/>
                      <a:pt x="87602" y="75000"/>
                    </a:cubicBezTo>
                    <a:cubicBezTo>
                      <a:pt x="93018" y="70314"/>
                      <a:pt x="90866" y="62726"/>
                      <a:pt x="87880" y="57317"/>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5" name="Google Shape;995;p42">
                <a:extLst>
                  <a:ext uri="{FF2B5EF4-FFF2-40B4-BE49-F238E27FC236}">
                    <a16:creationId xmlns:a16="http://schemas.microsoft.com/office/drawing/2014/main" id="{31AE9212-F9C8-0BDA-D7C8-ED7F3C099988}"/>
                  </a:ext>
                </a:extLst>
              </p:cNvPr>
              <p:cNvSpPr/>
              <p:nvPr/>
            </p:nvSpPr>
            <p:spPr>
              <a:xfrm>
                <a:off x="5452638" y="2079723"/>
                <a:ext cx="41001" cy="59515"/>
              </a:xfrm>
              <a:custGeom>
                <a:avLst/>
                <a:gdLst/>
                <a:ahLst/>
                <a:cxnLst/>
                <a:rect l="l" t="t" r="r" b="b"/>
                <a:pathLst>
                  <a:path w="54668" h="79353" extrusionOk="0">
                    <a:moveTo>
                      <a:pt x="24273" y="9364"/>
                    </a:moveTo>
                    <a:cubicBezTo>
                      <a:pt x="18163" y="5331"/>
                      <a:pt x="11637" y="2533"/>
                      <a:pt x="4555" y="721"/>
                    </a:cubicBezTo>
                    <a:cubicBezTo>
                      <a:pt x="3375" y="429"/>
                      <a:pt x="2819" y="2283"/>
                      <a:pt x="3930" y="2706"/>
                    </a:cubicBezTo>
                    <a:cubicBezTo>
                      <a:pt x="15247" y="7094"/>
                      <a:pt x="26077" y="13919"/>
                      <a:pt x="34478" y="22778"/>
                    </a:cubicBezTo>
                    <a:cubicBezTo>
                      <a:pt x="43504" y="32282"/>
                      <a:pt x="49475" y="44002"/>
                      <a:pt x="52668" y="56721"/>
                    </a:cubicBezTo>
                    <a:cubicBezTo>
                      <a:pt x="54543" y="64052"/>
                      <a:pt x="55029" y="71537"/>
                      <a:pt x="55098" y="79076"/>
                    </a:cubicBezTo>
                    <a:cubicBezTo>
                      <a:pt x="55098" y="80347"/>
                      <a:pt x="57112" y="80361"/>
                      <a:pt x="57319" y="79146"/>
                    </a:cubicBezTo>
                    <a:cubicBezTo>
                      <a:pt x="61416" y="52159"/>
                      <a:pt x="46489" y="23972"/>
                      <a:pt x="24273" y="9364"/>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6" name="Google Shape;996;p42">
                <a:extLst>
                  <a:ext uri="{FF2B5EF4-FFF2-40B4-BE49-F238E27FC236}">
                    <a16:creationId xmlns:a16="http://schemas.microsoft.com/office/drawing/2014/main" id="{E1E1B8B5-52F4-73A0-2801-562A63CE14B6}"/>
                  </a:ext>
                </a:extLst>
              </p:cNvPr>
              <p:cNvSpPr/>
              <p:nvPr/>
            </p:nvSpPr>
            <p:spPr>
              <a:xfrm>
                <a:off x="5433134" y="1971838"/>
                <a:ext cx="61239" cy="74011"/>
              </a:xfrm>
              <a:custGeom>
                <a:avLst/>
                <a:gdLst/>
                <a:ahLst/>
                <a:cxnLst/>
                <a:rect l="l" t="t" r="r" b="b"/>
                <a:pathLst>
                  <a:path w="81652" h="98681" extrusionOk="0">
                    <a:moveTo>
                      <a:pt x="83667" y="81724"/>
                    </a:moveTo>
                    <a:cubicBezTo>
                      <a:pt x="80335" y="69143"/>
                      <a:pt x="73808" y="57646"/>
                      <a:pt x="66449" y="47051"/>
                    </a:cubicBezTo>
                    <a:cubicBezTo>
                      <a:pt x="62630" y="41615"/>
                      <a:pt x="58534" y="36374"/>
                      <a:pt x="54438" y="31187"/>
                    </a:cubicBezTo>
                    <a:cubicBezTo>
                      <a:pt x="50273" y="25959"/>
                      <a:pt x="46176" y="20655"/>
                      <a:pt x="41594" y="15802"/>
                    </a:cubicBezTo>
                    <a:cubicBezTo>
                      <a:pt x="32013" y="5680"/>
                      <a:pt x="18266" y="-2853"/>
                      <a:pt x="3964" y="2056"/>
                    </a:cubicBezTo>
                    <a:cubicBezTo>
                      <a:pt x="2714" y="2479"/>
                      <a:pt x="3478" y="4243"/>
                      <a:pt x="4659" y="3916"/>
                    </a:cubicBezTo>
                    <a:cubicBezTo>
                      <a:pt x="16669" y="646"/>
                      <a:pt x="28612" y="7408"/>
                      <a:pt x="37012" y="15636"/>
                    </a:cubicBezTo>
                    <a:cubicBezTo>
                      <a:pt x="41386" y="19961"/>
                      <a:pt x="45204" y="24849"/>
                      <a:pt x="49023" y="29681"/>
                    </a:cubicBezTo>
                    <a:cubicBezTo>
                      <a:pt x="52703" y="34325"/>
                      <a:pt x="56383" y="38991"/>
                      <a:pt x="59854" y="43768"/>
                    </a:cubicBezTo>
                    <a:cubicBezTo>
                      <a:pt x="66935" y="53349"/>
                      <a:pt x="73392" y="63464"/>
                      <a:pt x="77696" y="74628"/>
                    </a:cubicBezTo>
                    <a:cubicBezTo>
                      <a:pt x="78738" y="77363"/>
                      <a:pt x="79710" y="80148"/>
                      <a:pt x="80474" y="82980"/>
                    </a:cubicBezTo>
                    <a:cubicBezTo>
                      <a:pt x="81237" y="85952"/>
                      <a:pt x="82279" y="89520"/>
                      <a:pt x="81168" y="92540"/>
                    </a:cubicBezTo>
                    <a:cubicBezTo>
                      <a:pt x="80126" y="95387"/>
                      <a:pt x="77488" y="96574"/>
                      <a:pt x="74850" y="95102"/>
                    </a:cubicBezTo>
                    <a:cubicBezTo>
                      <a:pt x="72004" y="93554"/>
                      <a:pt x="69434" y="91270"/>
                      <a:pt x="66865" y="89361"/>
                    </a:cubicBezTo>
                    <a:cubicBezTo>
                      <a:pt x="54369" y="80168"/>
                      <a:pt x="42011" y="70830"/>
                      <a:pt x="29236" y="62096"/>
                    </a:cubicBezTo>
                    <a:cubicBezTo>
                      <a:pt x="27778" y="61131"/>
                      <a:pt x="26181" y="63117"/>
                      <a:pt x="27570" y="64221"/>
                    </a:cubicBezTo>
                    <a:cubicBezTo>
                      <a:pt x="39511" y="73698"/>
                      <a:pt x="51870" y="82605"/>
                      <a:pt x="64158" y="91645"/>
                    </a:cubicBezTo>
                    <a:cubicBezTo>
                      <a:pt x="67004" y="93734"/>
                      <a:pt x="69782" y="96046"/>
                      <a:pt x="72767" y="97886"/>
                    </a:cubicBezTo>
                    <a:cubicBezTo>
                      <a:pt x="75197" y="99372"/>
                      <a:pt x="77905" y="99900"/>
                      <a:pt x="80474" y="98469"/>
                    </a:cubicBezTo>
                    <a:cubicBezTo>
                      <a:pt x="86583" y="95061"/>
                      <a:pt x="85194" y="87319"/>
                      <a:pt x="83667" y="81724"/>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7" name="Google Shape;997;p42">
                <a:extLst>
                  <a:ext uri="{FF2B5EF4-FFF2-40B4-BE49-F238E27FC236}">
                    <a16:creationId xmlns:a16="http://schemas.microsoft.com/office/drawing/2014/main" id="{C563F146-E4EB-85AA-F7F0-7A9620BC1E6F}"/>
                  </a:ext>
                </a:extLst>
              </p:cNvPr>
              <p:cNvSpPr/>
              <p:nvPr/>
            </p:nvSpPr>
            <p:spPr>
              <a:xfrm>
                <a:off x="5457932" y="1950872"/>
                <a:ext cx="4217" cy="3171"/>
              </a:xfrm>
              <a:custGeom>
                <a:avLst/>
                <a:gdLst/>
                <a:ahLst/>
                <a:cxnLst/>
                <a:rect l="l" t="t" r="r" b="b"/>
                <a:pathLst>
                  <a:path w="5623" h="4228" extrusionOk="0">
                    <a:moveTo>
                      <a:pt x="8805" y="2927"/>
                    </a:moveTo>
                    <a:lnTo>
                      <a:pt x="8458" y="2399"/>
                    </a:lnTo>
                    <a:lnTo>
                      <a:pt x="7972" y="1920"/>
                    </a:lnTo>
                    <a:lnTo>
                      <a:pt x="7278" y="1545"/>
                    </a:lnTo>
                    <a:lnTo>
                      <a:pt x="6305" y="1198"/>
                    </a:lnTo>
                    <a:lnTo>
                      <a:pt x="5403" y="914"/>
                    </a:lnTo>
                    <a:lnTo>
                      <a:pt x="5750" y="1004"/>
                    </a:lnTo>
                    <a:lnTo>
                      <a:pt x="5403" y="893"/>
                    </a:lnTo>
                    <a:lnTo>
                      <a:pt x="5194" y="865"/>
                    </a:lnTo>
                    <a:lnTo>
                      <a:pt x="5056" y="789"/>
                    </a:lnTo>
                    <a:lnTo>
                      <a:pt x="4709" y="685"/>
                    </a:lnTo>
                    <a:lnTo>
                      <a:pt x="4500" y="594"/>
                    </a:lnTo>
                    <a:lnTo>
                      <a:pt x="3321" y="976"/>
                    </a:lnTo>
                    <a:lnTo>
                      <a:pt x="3528" y="2219"/>
                    </a:lnTo>
                    <a:lnTo>
                      <a:pt x="3737" y="2372"/>
                    </a:lnTo>
                    <a:lnTo>
                      <a:pt x="3945" y="2587"/>
                    </a:lnTo>
                    <a:lnTo>
                      <a:pt x="4154" y="2747"/>
                    </a:lnTo>
                    <a:lnTo>
                      <a:pt x="4639" y="3219"/>
                    </a:lnTo>
                    <a:lnTo>
                      <a:pt x="5125" y="3614"/>
                    </a:lnTo>
                    <a:lnTo>
                      <a:pt x="5750" y="4163"/>
                    </a:lnTo>
                    <a:lnTo>
                      <a:pt x="7069" y="4760"/>
                    </a:lnTo>
                    <a:lnTo>
                      <a:pt x="7625" y="4822"/>
                    </a:lnTo>
                    <a:lnTo>
                      <a:pt x="8180" y="4690"/>
                    </a:lnTo>
                    <a:lnTo>
                      <a:pt x="8944" y="3455"/>
                    </a:lnTo>
                    <a:lnTo>
                      <a:pt x="8805" y="2927"/>
                    </a:ln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8" name="Google Shape;998;p42">
                <a:extLst>
                  <a:ext uri="{FF2B5EF4-FFF2-40B4-BE49-F238E27FC236}">
                    <a16:creationId xmlns:a16="http://schemas.microsoft.com/office/drawing/2014/main" id="{E9CB62B4-D6B3-E7A0-1567-FC274B05645F}"/>
                  </a:ext>
                </a:extLst>
              </p:cNvPr>
              <p:cNvSpPr/>
              <p:nvPr/>
            </p:nvSpPr>
            <p:spPr>
              <a:xfrm>
                <a:off x="5520506" y="2051699"/>
                <a:ext cx="14290" cy="91303"/>
              </a:xfrm>
              <a:custGeom>
                <a:avLst/>
                <a:gdLst/>
                <a:ahLst/>
                <a:cxnLst/>
                <a:rect l="l" t="t" r="r" b="b"/>
                <a:pathLst>
                  <a:path w="19054" h="121738" extrusionOk="0">
                    <a:moveTo>
                      <a:pt x="20390" y="1290"/>
                    </a:moveTo>
                    <a:cubicBezTo>
                      <a:pt x="18655" y="5039"/>
                      <a:pt x="16850" y="8733"/>
                      <a:pt x="15392" y="12614"/>
                    </a:cubicBezTo>
                    <a:cubicBezTo>
                      <a:pt x="14003" y="16238"/>
                      <a:pt x="12823" y="19925"/>
                      <a:pt x="11712" y="23639"/>
                    </a:cubicBezTo>
                    <a:cubicBezTo>
                      <a:pt x="9420" y="31380"/>
                      <a:pt x="7547" y="39253"/>
                      <a:pt x="6227" y="47223"/>
                    </a:cubicBezTo>
                    <a:cubicBezTo>
                      <a:pt x="3589" y="62914"/>
                      <a:pt x="2756" y="78910"/>
                      <a:pt x="3797" y="94795"/>
                    </a:cubicBezTo>
                    <a:cubicBezTo>
                      <a:pt x="4352" y="103744"/>
                      <a:pt x="5324" y="112971"/>
                      <a:pt x="7963" y="121559"/>
                    </a:cubicBezTo>
                    <a:cubicBezTo>
                      <a:pt x="8449" y="123059"/>
                      <a:pt x="10740" y="122441"/>
                      <a:pt x="10601" y="120935"/>
                    </a:cubicBezTo>
                    <a:cubicBezTo>
                      <a:pt x="9907" y="113103"/>
                      <a:pt x="8587" y="105348"/>
                      <a:pt x="7963" y="97503"/>
                    </a:cubicBezTo>
                    <a:cubicBezTo>
                      <a:pt x="7338" y="89630"/>
                      <a:pt x="7130" y="81708"/>
                      <a:pt x="7408" y="73807"/>
                    </a:cubicBezTo>
                    <a:cubicBezTo>
                      <a:pt x="8032" y="58276"/>
                      <a:pt x="10323" y="42843"/>
                      <a:pt x="14281" y="27819"/>
                    </a:cubicBezTo>
                    <a:cubicBezTo>
                      <a:pt x="16572" y="19196"/>
                      <a:pt x="19210" y="10489"/>
                      <a:pt x="22335" y="2144"/>
                    </a:cubicBezTo>
                    <a:cubicBezTo>
                      <a:pt x="22820" y="888"/>
                      <a:pt x="21015" y="54"/>
                      <a:pt x="20390" y="1290"/>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99" name="Google Shape;999;p42">
                <a:extLst>
                  <a:ext uri="{FF2B5EF4-FFF2-40B4-BE49-F238E27FC236}">
                    <a16:creationId xmlns:a16="http://schemas.microsoft.com/office/drawing/2014/main" id="{DD2436A0-C5A3-33B9-F9A3-482EB862EE99}"/>
                  </a:ext>
                </a:extLst>
              </p:cNvPr>
              <p:cNvSpPr/>
              <p:nvPr/>
            </p:nvSpPr>
            <p:spPr>
              <a:xfrm>
                <a:off x="5506097" y="2030894"/>
                <a:ext cx="26347" cy="31148"/>
              </a:xfrm>
              <a:custGeom>
                <a:avLst/>
                <a:gdLst/>
                <a:ahLst/>
                <a:cxnLst/>
                <a:rect l="l" t="t" r="r" b="b"/>
                <a:pathLst>
                  <a:path w="35129" h="41531" extrusionOk="0">
                    <a:moveTo>
                      <a:pt x="31335" y="42183"/>
                    </a:moveTo>
                    <a:lnTo>
                      <a:pt x="10507" y="42183"/>
                    </a:lnTo>
                    <a:cubicBezTo>
                      <a:pt x="6550" y="42183"/>
                      <a:pt x="3357" y="38982"/>
                      <a:pt x="3357" y="35025"/>
                    </a:cubicBezTo>
                    <a:lnTo>
                      <a:pt x="3357" y="651"/>
                    </a:lnTo>
                    <a:lnTo>
                      <a:pt x="38486" y="651"/>
                    </a:lnTo>
                    <a:lnTo>
                      <a:pt x="38486" y="35025"/>
                    </a:lnTo>
                    <a:cubicBezTo>
                      <a:pt x="38486" y="38982"/>
                      <a:pt x="35223" y="42183"/>
                      <a:pt x="31335" y="4218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0" name="Google Shape;1000;p42">
                <a:extLst>
                  <a:ext uri="{FF2B5EF4-FFF2-40B4-BE49-F238E27FC236}">
                    <a16:creationId xmlns:a16="http://schemas.microsoft.com/office/drawing/2014/main" id="{287C9B89-0067-A200-848F-ABCC3368DEE2}"/>
                  </a:ext>
                </a:extLst>
              </p:cNvPr>
              <p:cNvSpPr/>
              <p:nvPr/>
            </p:nvSpPr>
            <p:spPr>
              <a:xfrm>
                <a:off x="5451059" y="1900332"/>
                <a:ext cx="136425" cy="137539"/>
              </a:xfrm>
              <a:custGeom>
                <a:avLst/>
                <a:gdLst/>
                <a:ahLst/>
                <a:cxnLst/>
                <a:rect l="l" t="t" r="r" b="b"/>
                <a:pathLst>
                  <a:path w="181900" h="183385" extrusionOk="0">
                    <a:moveTo>
                      <a:pt x="185257" y="92297"/>
                    </a:moveTo>
                    <a:cubicBezTo>
                      <a:pt x="185257" y="142938"/>
                      <a:pt x="144502" y="183990"/>
                      <a:pt x="94306" y="183990"/>
                    </a:cubicBezTo>
                    <a:cubicBezTo>
                      <a:pt x="44041" y="183990"/>
                      <a:pt x="3357" y="142938"/>
                      <a:pt x="3357" y="92297"/>
                    </a:cubicBezTo>
                    <a:cubicBezTo>
                      <a:pt x="3357" y="41657"/>
                      <a:pt x="44041" y="604"/>
                      <a:pt x="94306" y="604"/>
                    </a:cubicBezTo>
                    <a:cubicBezTo>
                      <a:pt x="144502" y="604"/>
                      <a:pt x="185257" y="41657"/>
                      <a:pt x="185257" y="92297"/>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1" name="Google Shape;1001;p42">
                <a:extLst>
                  <a:ext uri="{FF2B5EF4-FFF2-40B4-BE49-F238E27FC236}">
                    <a16:creationId xmlns:a16="http://schemas.microsoft.com/office/drawing/2014/main" id="{1F5915BD-8D72-D767-AB83-1570018D605C}"/>
                  </a:ext>
                </a:extLst>
              </p:cNvPr>
              <p:cNvSpPr/>
              <p:nvPr/>
            </p:nvSpPr>
            <p:spPr>
              <a:xfrm>
                <a:off x="5468606" y="1918037"/>
                <a:ext cx="101277" cy="102136"/>
              </a:xfrm>
              <a:custGeom>
                <a:avLst/>
                <a:gdLst/>
                <a:ahLst/>
                <a:cxnLst/>
                <a:rect l="l" t="t" r="r" b="b"/>
                <a:pathLst>
                  <a:path w="135036" h="136181" extrusionOk="0">
                    <a:moveTo>
                      <a:pt x="138393" y="68692"/>
                    </a:moveTo>
                    <a:cubicBezTo>
                      <a:pt x="138393" y="106301"/>
                      <a:pt x="108192" y="136786"/>
                      <a:pt x="70909" y="136786"/>
                    </a:cubicBezTo>
                    <a:cubicBezTo>
                      <a:pt x="33557" y="136786"/>
                      <a:pt x="3357" y="106301"/>
                      <a:pt x="3357" y="68692"/>
                    </a:cubicBezTo>
                    <a:cubicBezTo>
                      <a:pt x="3357" y="31090"/>
                      <a:pt x="33557" y="604"/>
                      <a:pt x="70909" y="604"/>
                    </a:cubicBezTo>
                    <a:cubicBezTo>
                      <a:pt x="108192" y="604"/>
                      <a:pt x="138393" y="31090"/>
                      <a:pt x="138393" y="68692"/>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2" name="Google Shape;1002;p42">
                <a:extLst>
                  <a:ext uri="{FF2B5EF4-FFF2-40B4-BE49-F238E27FC236}">
                    <a16:creationId xmlns:a16="http://schemas.microsoft.com/office/drawing/2014/main" id="{742A576D-3932-1780-2F4A-9F0791C44A82}"/>
                  </a:ext>
                </a:extLst>
              </p:cNvPr>
              <p:cNvSpPr/>
              <p:nvPr/>
            </p:nvSpPr>
            <p:spPr>
              <a:xfrm>
                <a:off x="5385785" y="2199415"/>
                <a:ext cx="205887" cy="366330"/>
              </a:xfrm>
              <a:custGeom>
                <a:avLst/>
                <a:gdLst/>
                <a:ahLst/>
                <a:cxnLst/>
                <a:rect l="l" t="t" r="r" b="b"/>
                <a:pathLst>
                  <a:path w="274516" h="488440" extrusionOk="0">
                    <a:moveTo>
                      <a:pt x="58919" y="856"/>
                    </a:moveTo>
                    <a:cubicBezTo>
                      <a:pt x="58919" y="856"/>
                      <a:pt x="109601" y="72345"/>
                      <a:pt x="156187" y="74386"/>
                    </a:cubicBezTo>
                    <a:cubicBezTo>
                      <a:pt x="202773" y="76435"/>
                      <a:pt x="265605" y="21281"/>
                      <a:pt x="265605" y="21281"/>
                    </a:cubicBezTo>
                    <a:cubicBezTo>
                      <a:pt x="265605" y="21281"/>
                      <a:pt x="324341" y="482925"/>
                      <a:pt x="184583" y="489049"/>
                    </a:cubicBezTo>
                    <a:cubicBezTo>
                      <a:pt x="44756" y="495179"/>
                      <a:pt x="-68688" y="388962"/>
                      <a:pt x="58919" y="856"/>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3" name="Google Shape;1003;p42">
                <a:extLst>
                  <a:ext uri="{FF2B5EF4-FFF2-40B4-BE49-F238E27FC236}">
                    <a16:creationId xmlns:a16="http://schemas.microsoft.com/office/drawing/2014/main" id="{E66EA317-A769-D292-9621-E3882ED45955}"/>
                  </a:ext>
                </a:extLst>
              </p:cNvPr>
              <p:cNvSpPr/>
              <p:nvPr/>
            </p:nvSpPr>
            <p:spPr>
              <a:xfrm>
                <a:off x="5570323" y="2218580"/>
                <a:ext cx="31784" cy="318878"/>
              </a:xfrm>
              <a:custGeom>
                <a:avLst/>
                <a:gdLst/>
                <a:ahLst/>
                <a:cxnLst/>
                <a:rect l="l" t="t" r="r" b="b"/>
                <a:pathLst>
                  <a:path w="42379" h="425170" extrusionOk="0">
                    <a:moveTo>
                      <a:pt x="44537" y="95056"/>
                    </a:moveTo>
                    <a:cubicBezTo>
                      <a:pt x="43080" y="64015"/>
                      <a:pt x="40650" y="32613"/>
                      <a:pt x="34888" y="2051"/>
                    </a:cubicBezTo>
                    <a:cubicBezTo>
                      <a:pt x="34540" y="322"/>
                      <a:pt x="31972" y="510"/>
                      <a:pt x="32111" y="2322"/>
                    </a:cubicBezTo>
                    <a:cubicBezTo>
                      <a:pt x="34610" y="29996"/>
                      <a:pt x="37734" y="57572"/>
                      <a:pt x="39192" y="85336"/>
                    </a:cubicBezTo>
                    <a:cubicBezTo>
                      <a:pt x="40719" y="112809"/>
                      <a:pt x="41205" y="140309"/>
                      <a:pt x="40580" y="167809"/>
                    </a:cubicBezTo>
                    <a:cubicBezTo>
                      <a:pt x="39330" y="223150"/>
                      <a:pt x="33568" y="278344"/>
                      <a:pt x="23571" y="332776"/>
                    </a:cubicBezTo>
                    <a:cubicBezTo>
                      <a:pt x="20724" y="348105"/>
                      <a:pt x="17600" y="363372"/>
                      <a:pt x="14129" y="378563"/>
                    </a:cubicBezTo>
                    <a:cubicBezTo>
                      <a:pt x="10658" y="393712"/>
                      <a:pt x="6352" y="408729"/>
                      <a:pt x="3437" y="423996"/>
                    </a:cubicBezTo>
                    <a:cubicBezTo>
                      <a:pt x="3020" y="425933"/>
                      <a:pt x="6006" y="426891"/>
                      <a:pt x="6700" y="424996"/>
                    </a:cubicBezTo>
                    <a:cubicBezTo>
                      <a:pt x="11559" y="411985"/>
                      <a:pt x="14754" y="398280"/>
                      <a:pt x="17947" y="384784"/>
                    </a:cubicBezTo>
                    <a:cubicBezTo>
                      <a:pt x="21210" y="371141"/>
                      <a:pt x="24196" y="357429"/>
                      <a:pt x="26904" y="343655"/>
                    </a:cubicBezTo>
                    <a:cubicBezTo>
                      <a:pt x="32180" y="316384"/>
                      <a:pt x="36276" y="288904"/>
                      <a:pt x="39400" y="261293"/>
                    </a:cubicBezTo>
                    <a:cubicBezTo>
                      <a:pt x="45510" y="206140"/>
                      <a:pt x="47245" y="150487"/>
                      <a:pt x="44537" y="95056"/>
                    </a:cubicBezTo>
                    <a:close/>
                  </a:path>
                </a:pathLst>
              </a:custGeom>
              <a:solidFill>
                <a:srgbClr val="D6B6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4" name="Google Shape;1004;p42">
                <a:extLst>
                  <a:ext uri="{FF2B5EF4-FFF2-40B4-BE49-F238E27FC236}">
                    <a16:creationId xmlns:a16="http://schemas.microsoft.com/office/drawing/2014/main" id="{049633E8-0EE6-CDD2-00DC-ECA30496BDCE}"/>
                  </a:ext>
                </a:extLst>
              </p:cNvPr>
              <p:cNvSpPr/>
              <p:nvPr/>
            </p:nvSpPr>
            <p:spPr>
              <a:xfrm>
                <a:off x="5513127" y="2050738"/>
                <a:ext cx="248117" cy="422495"/>
              </a:xfrm>
              <a:custGeom>
                <a:avLst/>
                <a:gdLst/>
                <a:ahLst/>
                <a:cxnLst/>
                <a:rect l="l" t="t" r="r" b="b"/>
                <a:pathLst>
                  <a:path w="330822" h="563327" extrusionOk="0">
                    <a:moveTo>
                      <a:pt x="169985" y="564110"/>
                    </a:moveTo>
                    <a:cubicBezTo>
                      <a:pt x="152350" y="564110"/>
                      <a:pt x="135756" y="557111"/>
                      <a:pt x="120622" y="543247"/>
                    </a:cubicBezTo>
                    <a:cubicBezTo>
                      <a:pt x="75077" y="501465"/>
                      <a:pt x="41474" y="397338"/>
                      <a:pt x="20855" y="233767"/>
                    </a:cubicBezTo>
                    <a:cubicBezTo>
                      <a:pt x="5580" y="112609"/>
                      <a:pt x="3428" y="2074"/>
                      <a:pt x="3428" y="977"/>
                    </a:cubicBezTo>
                    <a:lnTo>
                      <a:pt x="14119" y="783"/>
                    </a:lnTo>
                    <a:cubicBezTo>
                      <a:pt x="14189" y="5156"/>
                      <a:pt x="23145" y="439342"/>
                      <a:pt x="127842" y="535270"/>
                    </a:cubicBezTo>
                    <a:cubicBezTo>
                      <a:pt x="142422" y="548620"/>
                      <a:pt x="157696" y="554487"/>
                      <a:pt x="174498" y="553147"/>
                    </a:cubicBezTo>
                    <a:cubicBezTo>
                      <a:pt x="323766" y="541421"/>
                      <a:pt x="323558" y="172136"/>
                      <a:pt x="323558" y="168401"/>
                    </a:cubicBezTo>
                    <a:lnTo>
                      <a:pt x="334250" y="168346"/>
                    </a:lnTo>
                    <a:cubicBezTo>
                      <a:pt x="334250" y="169297"/>
                      <a:pt x="334527" y="264468"/>
                      <a:pt x="315643" y="359910"/>
                    </a:cubicBezTo>
                    <a:cubicBezTo>
                      <a:pt x="304535" y="416243"/>
                      <a:pt x="288914" y="461739"/>
                      <a:pt x="269404" y="495133"/>
                    </a:cubicBezTo>
                    <a:cubicBezTo>
                      <a:pt x="244411" y="537825"/>
                      <a:pt x="212752" y="560958"/>
                      <a:pt x="175331" y="563901"/>
                    </a:cubicBezTo>
                    <a:cubicBezTo>
                      <a:pt x="173525" y="564040"/>
                      <a:pt x="171790" y="564110"/>
                      <a:pt x="169985" y="56411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5" name="Google Shape;1005;p42">
                <a:extLst>
                  <a:ext uri="{FF2B5EF4-FFF2-40B4-BE49-F238E27FC236}">
                    <a16:creationId xmlns:a16="http://schemas.microsoft.com/office/drawing/2014/main" id="{BE4626F7-46DF-96E1-DF7B-FB1451CFC5B0}"/>
                  </a:ext>
                </a:extLst>
              </p:cNvPr>
              <p:cNvSpPr/>
              <p:nvPr/>
            </p:nvSpPr>
            <p:spPr>
              <a:xfrm>
                <a:off x="5625599" y="1858337"/>
                <a:ext cx="290653" cy="322171"/>
              </a:xfrm>
              <a:custGeom>
                <a:avLst/>
                <a:gdLst/>
                <a:ahLst/>
                <a:cxnLst/>
                <a:rect l="l" t="t" r="r" b="b"/>
                <a:pathLst>
                  <a:path w="387538" h="429561" extrusionOk="0">
                    <a:moveTo>
                      <a:pt x="179786" y="430196"/>
                    </a:moveTo>
                    <a:cubicBezTo>
                      <a:pt x="171454" y="430196"/>
                      <a:pt x="162429" y="425559"/>
                      <a:pt x="152293" y="416061"/>
                    </a:cubicBezTo>
                    <a:cubicBezTo>
                      <a:pt x="113343" y="379494"/>
                      <a:pt x="71201" y="283517"/>
                      <a:pt x="54886" y="243943"/>
                    </a:cubicBezTo>
                    <a:cubicBezTo>
                      <a:pt x="24129" y="169274"/>
                      <a:pt x="3510" y="99923"/>
                      <a:pt x="3510" y="71382"/>
                    </a:cubicBezTo>
                    <a:cubicBezTo>
                      <a:pt x="3510" y="42097"/>
                      <a:pt x="9411" y="22338"/>
                      <a:pt x="21144" y="12646"/>
                    </a:cubicBezTo>
                    <a:cubicBezTo>
                      <a:pt x="30239" y="5113"/>
                      <a:pt x="39265" y="6654"/>
                      <a:pt x="40237" y="6863"/>
                    </a:cubicBezTo>
                    <a:lnTo>
                      <a:pt x="38293" y="17450"/>
                    </a:lnTo>
                    <a:cubicBezTo>
                      <a:pt x="38015" y="17416"/>
                      <a:pt x="33016" y="16645"/>
                      <a:pt x="27670" y="21199"/>
                    </a:cubicBezTo>
                    <a:cubicBezTo>
                      <a:pt x="21491" y="26476"/>
                      <a:pt x="14202" y="39466"/>
                      <a:pt x="14202" y="71382"/>
                    </a:cubicBezTo>
                    <a:cubicBezTo>
                      <a:pt x="14202" y="98208"/>
                      <a:pt x="34960" y="167469"/>
                      <a:pt x="64814" y="239812"/>
                    </a:cubicBezTo>
                    <a:cubicBezTo>
                      <a:pt x="98209" y="320862"/>
                      <a:pt x="133617" y="383805"/>
                      <a:pt x="159582" y="408174"/>
                    </a:cubicBezTo>
                    <a:cubicBezTo>
                      <a:pt x="167845" y="415908"/>
                      <a:pt x="175134" y="419817"/>
                      <a:pt x="180688" y="419387"/>
                    </a:cubicBezTo>
                    <a:cubicBezTo>
                      <a:pt x="202974" y="417783"/>
                      <a:pt x="240951" y="374703"/>
                      <a:pt x="284830" y="301207"/>
                    </a:cubicBezTo>
                    <a:cubicBezTo>
                      <a:pt x="323570" y="236390"/>
                      <a:pt x="356826" y="165088"/>
                      <a:pt x="368489" y="130916"/>
                    </a:cubicBezTo>
                    <a:cubicBezTo>
                      <a:pt x="386749" y="77206"/>
                      <a:pt x="381472" y="40320"/>
                      <a:pt x="370433" y="23706"/>
                    </a:cubicBezTo>
                    <a:cubicBezTo>
                      <a:pt x="365365" y="16034"/>
                      <a:pt x="358770" y="11896"/>
                      <a:pt x="350925" y="11396"/>
                    </a:cubicBezTo>
                    <a:lnTo>
                      <a:pt x="351549" y="635"/>
                    </a:lnTo>
                    <a:cubicBezTo>
                      <a:pt x="362796" y="1343"/>
                      <a:pt x="372447" y="7251"/>
                      <a:pt x="379320" y="17714"/>
                    </a:cubicBezTo>
                    <a:cubicBezTo>
                      <a:pt x="395219" y="41653"/>
                      <a:pt x="394941" y="86364"/>
                      <a:pt x="378557" y="134408"/>
                    </a:cubicBezTo>
                    <a:cubicBezTo>
                      <a:pt x="366753" y="169115"/>
                      <a:pt x="333151" y="241319"/>
                      <a:pt x="293994" y="306768"/>
                    </a:cubicBezTo>
                    <a:cubicBezTo>
                      <a:pt x="261155" y="361720"/>
                      <a:pt x="214985" y="427725"/>
                      <a:pt x="181452" y="430141"/>
                    </a:cubicBezTo>
                    <a:lnTo>
                      <a:pt x="179786" y="430196"/>
                    </a:lnTo>
                    <a:close/>
                  </a:path>
                </a:pathLst>
              </a:custGeom>
              <a:solidFill>
                <a:schemeClr val="dk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6" name="Google Shape;1006;p42">
                <a:extLst>
                  <a:ext uri="{FF2B5EF4-FFF2-40B4-BE49-F238E27FC236}">
                    <a16:creationId xmlns:a16="http://schemas.microsoft.com/office/drawing/2014/main" id="{BCA0E62E-FC80-0BA3-E67A-A133DA39834E}"/>
                  </a:ext>
                </a:extLst>
              </p:cNvPr>
              <p:cNvSpPr/>
              <p:nvPr/>
            </p:nvSpPr>
            <p:spPr>
              <a:xfrm>
                <a:off x="5726794" y="1562827"/>
                <a:ext cx="123878" cy="76510"/>
              </a:xfrm>
              <a:custGeom>
                <a:avLst/>
                <a:gdLst/>
                <a:ahLst/>
                <a:cxnLst/>
                <a:rect l="l" t="t" r="r" b="b"/>
                <a:pathLst>
                  <a:path w="165170" h="102013" extrusionOk="0">
                    <a:moveTo>
                      <a:pt x="168103" y="99653"/>
                    </a:moveTo>
                    <a:cubicBezTo>
                      <a:pt x="163590" y="96640"/>
                      <a:pt x="158036" y="95071"/>
                      <a:pt x="152968" y="93502"/>
                    </a:cubicBezTo>
                    <a:cubicBezTo>
                      <a:pt x="147900" y="91961"/>
                      <a:pt x="142831" y="90565"/>
                      <a:pt x="137694" y="89343"/>
                    </a:cubicBezTo>
                    <a:cubicBezTo>
                      <a:pt x="126932" y="86781"/>
                      <a:pt x="115963" y="84990"/>
                      <a:pt x="104924" y="83914"/>
                    </a:cubicBezTo>
                    <a:cubicBezTo>
                      <a:pt x="92497" y="82706"/>
                      <a:pt x="79930" y="82449"/>
                      <a:pt x="67433" y="83116"/>
                    </a:cubicBezTo>
                    <a:cubicBezTo>
                      <a:pt x="65211" y="77221"/>
                      <a:pt x="62851" y="71355"/>
                      <a:pt x="61115" y="65273"/>
                    </a:cubicBezTo>
                    <a:cubicBezTo>
                      <a:pt x="59171" y="58393"/>
                      <a:pt x="57783" y="51373"/>
                      <a:pt x="57019" y="44250"/>
                    </a:cubicBezTo>
                    <a:cubicBezTo>
                      <a:pt x="56256" y="37280"/>
                      <a:pt x="56117" y="30219"/>
                      <a:pt x="56602" y="23221"/>
                    </a:cubicBezTo>
                    <a:cubicBezTo>
                      <a:pt x="57019" y="16139"/>
                      <a:pt x="58199" y="9127"/>
                      <a:pt x="59033" y="2087"/>
                    </a:cubicBezTo>
                    <a:cubicBezTo>
                      <a:pt x="59241" y="483"/>
                      <a:pt x="56880" y="-371"/>
                      <a:pt x="56256" y="1254"/>
                    </a:cubicBezTo>
                    <a:cubicBezTo>
                      <a:pt x="50979" y="14716"/>
                      <a:pt x="50771" y="30476"/>
                      <a:pt x="52437" y="44708"/>
                    </a:cubicBezTo>
                    <a:cubicBezTo>
                      <a:pt x="53895" y="57879"/>
                      <a:pt x="57366" y="71688"/>
                      <a:pt x="64031" y="83296"/>
                    </a:cubicBezTo>
                    <a:cubicBezTo>
                      <a:pt x="63129" y="83352"/>
                      <a:pt x="62226" y="83442"/>
                      <a:pt x="61393" y="83504"/>
                    </a:cubicBezTo>
                    <a:lnTo>
                      <a:pt x="61393" y="83498"/>
                    </a:lnTo>
                    <a:cubicBezTo>
                      <a:pt x="62712" y="82769"/>
                      <a:pt x="61740" y="80651"/>
                      <a:pt x="60352" y="80832"/>
                    </a:cubicBezTo>
                    <a:cubicBezTo>
                      <a:pt x="56117" y="81408"/>
                      <a:pt x="51951" y="81574"/>
                      <a:pt x="47854" y="80123"/>
                    </a:cubicBezTo>
                    <a:cubicBezTo>
                      <a:pt x="43758" y="78679"/>
                      <a:pt x="40009" y="76166"/>
                      <a:pt x="37094" y="72972"/>
                    </a:cubicBezTo>
                    <a:cubicBezTo>
                      <a:pt x="33899" y="69466"/>
                      <a:pt x="31539" y="65238"/>
                      <a:pt x="29664" y="60878"/>
                    </a:cubicBezTo>
                    <a:cubicBezTo>
                      <a:pt x="27791" y="56463"/>
                      <a:pt x="26610" y="51741"/>
                      <a:pt x="24666" y="47368"/>
                    </a:cubicBezTo>
                    <a:cubicBezTo>
                      <a:pt x="23972" y="45896"/>
                      <a:pt x="21750" y="46347"/>
                      <a:pt x="21889" y="48027"/>
                    </a:cubicBezTo>
                    <a:cubicBezTo>
                      <a:pt x="22306" y="53262"/>
                      <a:pt x="24041" y="58795"/>
                      <a:pt x="26124" y="63586"/>
                    </a:cubicBezTo>
                    <a:cubicBezTo>
                      <a:pt x="28276" y="68543"/>
                      <a:pt x="31123" y="73201"/>
                      <a:pt x="34941" y="77020"/>
                    </a:cubicBezTo>
                    <a:cubicBezTo>
                      <a:pt x="38482" y="80526"/>
                      <a:pt x="43480" y="83581"/>
                      <a:pt x="48687" y="84844"/>
                    </a:cubicBezTo>
                    <a:cubicBezTo>
                      <a:pt x="45703" y="85233"/>
                      <a:pt x="42717" y="85664"/>
                      <a:pt x="39732" y="86171"/>
                    </a:cubicBezTo>
                    <a:cubicBezTo>
                      <a:pt x="27652" y="88239"/>
                      <a:pt x="15571" y="91058"/>
                      <a:pt x="4185" y="95876"/>
                    </a:cubicBezTo>
                    <a:cubicBezTo>
                      <a:pt x="3074" y="96369"/>
                      <a:pt x="3421" y="98459"/>
                      <a:pt x="4740" y="98154"/>
                    </a:cubicBezTo>
                    <a:cubicBezTo>
                      <a:pt x="15085" y="95786"/>
                      <a:pt x="25360" y="93155"/>
                      <a:pt x="35844" y="91308"/>
                    </a:cubicBezTo>
                    <a:cubicBezTo>
                      <a:pt x="46466" y="89434"/>
                      <a:pt x="57228" y="88219"/>
                      <a:pt x="68058" y="87726"/>
                    </a:cubicBezTo>
                    <a:cubicBezTo>
                      <a:pt x="89580" y="86740"/>
                      <a:pt x="111172" y="88475"/>
                      <a:pt x="132209" y="93044"/>
                    </a:cubicBezTo>
                    <a:cubicBezTo>
                      <a:pt x="137972" y="94287"/>
                      <a:pt x="143665" y="95724"/>
                      <a:pt x="149289" y="97369"/>
                    </a:cubicBezTo>
                    <a:cubicBezTo>
                      <a:pt x="155051" y="99049"/>
                      <a:pt x="160952" y="101604"/>
                      <a:pt x="166853" y="102382"/>
                    </a:cubicBezTo>
                    <a:cubicBezTo>
                      <a:pt x="168312" y="102569"/>
                      <a:pt x="169422" y="100556"/>
                      <a:pt x="168103" y="99653"/>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7" name="Google Shape;1007;p42">
                <a:extLst>
                  <a:ext uri="{FF2B5EF4-FFF2-40B4-BE49-F238E27FC236}">
                    <a16:creationId xmlns:a16="http://schemas.microsoft.com/office/drawing/2014/main" id="{E74ABB68-DF45-BE10-66CB-0D68059C8614}"/>
                  </a:ext>
                </a:extLst>
              </p:cNvPr>
              <p:cNvSpPr/>
              <p:nvPr/>
            </p:nvSpPr>
            <p:spPr>
              <a:xfrm>
                <a:off x="5731223" y="1586740"/>
                <a:ext cx="7559" cy="21893"/>
              </a:xfrm>
              <a:custGeom>
                <a:avLst/>
                <a:gdLst/>
                <a:ahLst/>
                <a:cxnLst/>
                <a:rect l="l" t="t" r="r" b="b"/>
                <a:pathLst>
                  <a:path w="10079" h="29191" extrusionOk="0">
                    <a:moveTo>
                      <a:pt x="13382" y="27306"/>
                    </a:moveTo>
                    <a:cubicBezTo>
                      <a:pt x="9147" y="19718"/>
                      <a:pt x="5884" y="10894"/>
                      <a:pt x="7342" y="2021"/>
                    </a:cubicBezTo>
                    <a:cubicBezTo>
                      <a:pt x="7620" y="146"/>
                      <a:pt x="4912" y="-270"/>
                      <a:pt x="4496" y="1542"/>
                    </a:cubicBezTo>
                    <a:cubicBezTo>
                      <a:pt x="3315" y="6506"/>
                      <a:pt x="3107" y="11296"/>
                      <a:pt x="4218" y="16281"/>
                    </a:cubicBezTo>
                    <a:cubicBezTo>
                      <a:pt x="5329" y="21134"/>
                      <a:pt x="7689" y="25848"/>
                      <a:pt x="11438" y="29209"/>
                    </a:cubicBezTo>
                    <a:cubicBezTo>
                      <a:pt x="12688" y="30340"/>
                      <a:pt x="14076" y="28563"/>
                      <a:pt x="13382" y="27306"/>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8" name="Google Shape;1008;p42">
                <a:extLst>
                  <a:ext uri="{FF2B5EF4-FFF2-40B4-BE49-F238E27FC236}">
                    <a16:creationId xmlns:a16="http://schemas.microsoft.com/office/drawing/2014/main" id="{48E73BE4-E817-605A-FCF0-728604A4F45E}"/>
                  </a:ext>
                </a:extLst>
              </p:cNvPr>
              <p:cNvSpPr/>
              <p:nvPr/>
            </p:nvSpPr>
            <p:spPr>
              <a:xfrm>
                <a:off x="5813342" y="1586679"/>
                <a:ext cx="29746" cy="42832"/>
              </a:xfrm>
              <a:custGeom>
                <a:avLst/>
                <a:gdLst/>
                <a:ahLst/>
                <a:cxnLst/>
                <a:rect l="l" t="t" r="r" b="b"/>
                <a:pathLst>
                  <a:path w="39661" h="57109" extrusionOk="0">
                    <a:moveTo>
                      <a:pt x="43011" y="8995"/>
                    </a:moveTo>
                    <a:cubicBezTo>
                      <a:pt x="42803" y="7301"/>
                      <a:pt x="40234" y="7100"/>
                      <a:pt x="39957" y="8898"/>
                    </a:cubicBezTo>
                    <a:cubicBezTo>
                      <a:pt x="38915" y="16132"/>
                      <a:pt x="37110" y="22999"/>
                      <a:pt x="32875" y="29060"/>
                    </a:cubicBezTo>
                    <a:cubicBezTo>
                      <a:pt x="30792" y="32010"/>
                      <a:pt x="28292" y="34683"/>
                      <a:pt x="25515" y="36912"/>
                    </a:cubicBezTo>
                    <a:lnTo>
                      <a:pt x="23849" y="38092"/>
                    </a:lnTo>
                    <a:cubicBezTo>
                      <a:pt x="24821" y="36391"/>
                      <a:pt x="25793" y="34670"/>
                      <a:pt x="26626" y="32948"/>
                    </a:cubicBezTo>
                    <a:cubicBezTo>
                      <a:pt x="31000" y="23790"/>
                      <a:pt x="34750" y="11988"/>
                      <a:pt x="32736" y="1726"/>
                    </a:cubicBezTo>
                    <a:cubicBezTo>
                      <a:pt x="32388" y="102"/>
                      <a:pt x="30028" y="-183"/>
                      <a:pt x="29681" y="1629"/>
                    </a:cubicBezTo>
                    <a:cubicBezTo>
                      <a:pt x="28848" y="6669"/>
                      <a:pt x="28501" y="11772"/>
                      <a:pt x="27390" y="16785"/>
                    </a:cubicBezTo>
                    <a:cubicBezTo>
                      <a:pt x="26279" y="21728"/>
                      <a:pt x="24613" y="26519"/>
                      <a:pt x="22461" y="31073"/>
                    </a:cubicBezTo>
                    <a:cubicBezTo>
                      <a:pt x="17948" y="40439"/>
                      <a:pt x="11283" y="47819"/>
                      <a:pt x="3993" y="55005"/>
                    </a:cubicBezTo>
                    <a:cubicBezTo>
                      <a:pt x="2605" y="56338"/>
                      <a:pt x="4756" y="58122"/>
                      <a:pt x="6146" y="57275"/>
                    </a:cubicBezTo>
                    <a:cubicBezTo>
                      <a:pt x="11421" y="54095"/>
                      <a:pt x="15865" y="49569"/>
                      <a:pt x="19614" y="44500"/>
                    </a:cubicBezTo>
                    <a:cubicBezTo>
                      <a:pt x="26348" y="42459"/>
                      <a:pt x="32319" y="37023"/>
                      <a:pt x="36277" y="31511"/>
                    </a:cubicBezTo>
                    <a:cubicBezTo>
                      <a:pt x="40790" y="25172"/>
                      <a:pt x="44053" y="16917"/>
                      <a:pt x="43011" y="8995"/>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09" name="Google Shape;1009;p42">
                <a:extLst>
                  <a:ext uri="{FF2B5EF4-FFF2-40B4-BE49-F238E27FC236}">
                    <a16:creationId xmlns:a16="http://schemas.microsoft.com/office/drawing/2014/main" id="{AF25F033-BA0C-E249-8912-1B199EE1D848}"/>
                  </a:ext>
                </a:extLst>
              </p:cNvPr>
              <p:cNvSpPr/>
              <p:nvPr/>
            </p:nvSpPr>
            <p:spPr>
              <a:xfrm>
                <a:off x="5802107" y="1565506"/>
                <a:ext cx="5075" cy="19377"/>
              </a:xfrm>
              <a:custGeom>
                <a:avLst/>
                <a:gdLst/>
                <a:ahLst/>
                <a:cxnLst/>
                <a:rect l="l" t="t" r="r" b="b"/>
                <a:pathLst>
                  <a:path w="6767" h="25836" extrusionOk="0">
                    <a:moveTo>
                      <a:pt x="7086" y="1680"/>
                    </a:moveTo>
                    <a:cubicBezTo>
                      <a:pt x="6391" y="5519"/>
                      <a:pt x="5558" y="9331"/>
                      <a:pt x="4864" y="13184"/>
                    </a:cubicBezTo>
                    <a:cubicBezTo>
                      <a:pt x="4240" y="16982"/>
                      <a:pt x="3406" y="20925"/>
                      <a:pt x="3545" y="24792"/>
                    </a:cubicBezTo>
                    <a:cubicBezTo>
                      <a:pt x="3545" y="26354"/>
                      <a:pt x="5975" y="26757"/>
                      <a:pt x="6530" y="25285"/>
                    </a:cubicBezTo>
                    <a:cubicBezTo>
                      <a:pt x="7850" y="21654"/>
                      <a:pt x="8266" y="17648"/>
                      <a:pt x="8822" y="13837"/>
                    </a:cubicBezTo>
                    <a:cubicBezTo>
                      <a:pt x="9377" y="9970"/>
                      <a:pt x="9794" y="6082"/>
                      <a:pt x="10280" y="2201"/>
                    </a:cubicBezTo>
                    <a:cubicBezTo>
                      <a:pt x="10558" y="125"/>
                      <a:pt x="7502" y="-382"/>
                      <a:pt x="7086" y="1680"/>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0" name="Google Shape;1010;p42">
                <a:extLst>
                  <a:ext uri="{FF2B5EF4-FFF2-40B4-BE49-F238E27FC236}">
                    <a16:creationId xmlns:a16="http://schemas.microsoft.com/office/drawing/2014/main" id="{A2EC50E6-4226-0FCC-C8D8-1B7ECEBE25A5}"/>
                  </a:ext>
                </a:extLst>
              </p:cNvPr>
              <p:cNvSpPr/>
              <p:nvPr/>
            </p:nvSpPr>
            <p:spPr>
              <a:xfrm>
                <a:off x="5666068" y="1641713"/>
                <a:ext cx="163980" cy="82472"/>
              </a:xfrm>
              <a:custGeom>
                <a:avLst/>
                <a:gdLst/>
                <a:ahLst/>
                <a:cxnLst/>
                <a:rect l="l" t="t" r="r" b="b"/>
                <a:pathLst>
                  <a:path w="218640" h="109962" extrusionOk="0">
                    <a:moveTo>
                      <a:pt x="215098" y="23668"/>
                    </a:moveTo>
                    <a:cubicBezTo>
                      <a:pt x="212529" y="15816"/>
                      <a:pt x="209266" y="8242"/>
                      <a:pt x="205308" y="993"/>
                    </a:cubicBezTo>
                    <a:cubicBezTo>
                      <a:pt x="204545" y="-319"/>
                      <a:pt x="202393" y="896"/>
                      <a:pt x="203017" y="2257"/>
                    </a:cubicBezTo>
                    <a:cubicBezTo>
                      <a:pt x="209057" y="16045"/>
                      <a:pt x="213223" y="30604"/>
                      <a:pt x="215445" y="45455"/>
                    </a:cubicBezTo>
                    <a:lnTo>
                      <a:pt x="214543" y="46406"/>
                    </a:lnTo>
                    <a:cubicBezTo>
                      <a:pt x="211557" y="61208"/>
                      <a:pt x="196769" y="69227"/>
                      <a:pt x="182744" y="69532"/>
                    </a:cubicBezTo>
                    <a:cubicBezTo>
                      <a:pt x="173302" y="69733"/>
                      <a:pt x="164069" y="67248"/>
                      <a:pt x="155112" y="64651"/>
                    </a:cubicBezTo>
                    <a:cubicBezTo>
                      <a:pt x="146225" y="62083"/>
                      <a:pt x="137408" y="59514"/>
                      <a:pt x="128383" y="57521"/>
                    </a:cubicBezTo>
                    <a:cubicBezTo>
                      <a:pt x="96099" y="50356"/>
                      <a:pt x="60761" y="49829"/>
                      <a:pt x="32157" y="68741"/>
                    </a:cubicBezTo>
                    <a:cubicBezTo>
                      <a:pt x="18965" y="77461"/>
                      <a:pt x="8065" y="90110"/>
                      <a:pt x="3553" y="105537"/>
                    </a:cubicBezTo>
                    <a:cubicBezTo>
                      <a:pt x="3066" y="107280"/>
                      <a:pt x="5843" y="108085"/>
                      <a:pt x="6537" y="106440"/>
                    </a:cubicBezTo>
                    <a:cubicBezTo>
                      <a:pt x="17993" y="78176"/>
                      <a:pt x="46112" y="61492"/>
                      <a:pt x="75410" y="58139"/>
                    </a:cubicBezTo>
                    <a:cubicBezTo>
                      <a:pt x="94016" y="56001"/>
                      <a:pt x="112831" y="58521"/>
                      <a:pt x="131021" y="62784"/>
                    </a:cubicBezTo>
                    <a:cubicBezTo>
                      <a:pt x="140116" y="64929"/>
                      <a:pt x="149003" y="67706"/>
                      <a:pt x="158029" y="70164"/>
                    </a:cubicBezTo>
                    <a:cubicBezTo>
                      <a:pt x="166915" y="72573"/>
                      <a:pt x="176010" y="74461"/>
                      <a:pt x="185244" y="73844"/>
                    </a:cubicBezTo>
                    <a:cubicBezTo>
                      <a:pt x="197949" y="72996"/>
                      <a:pt x="212807" y="65207"/>
                      <a:pt x="216278" y="52245"/>
                    </a:cubicBezTo>
                    <a:cubicBezTo>
                      <a:pt x="217388" y="63089"/>
                      <a:pt x="217458" y="74045"/>
                      <a:pt x="216278" y="84945"/>
                    </a:cubicBezTo>
                    <a:cubicBezTo>
                      <a:pt x="215445" y="92880"/>
                      <a:pt x="213987" y="100802"/>
                      <a:pt x="212737" y="108654"/>
                    </a:cubicBezTo>
                    <a:cubicBezTo>
                      <a:pt x="212459" y="110321"/>
                      <a:pt x="214959" y="111133"/>
                      <a:pt x="215583" y="109515"/>
                    </a:cubicBezTo>
                    <a:cubicBezTo>
                      <a:pt x="216903" y="106197"/>
                      <a:pt x="218014" y="102989"/>
                      <a:pt x="218847" y="99497"/>
                    </a:cubicBezTo>
                    <a:cubicBezTo>
                      <a:pt x="219750" y="95866"/>
                      <a:pt x="220374" y="92152"/>
                      <a:pt x="220860" y="88451"/>
                    </a:cubicBezTo>
                    <a:cubicBezTo>
                      <a:pt x="221832" y="81203"/>
                      <a:pt x="222249" y="73857"/>
                      <a:pt x="222110" y="66547"/>
                    </a:cubicBezTo>
                    <a:cubicBezTo>
                      <a:pt x="221901" y="52029"/>
                      <a:pt x="219680" y="37464"/>
                      <a:pt x="215098" y="23668"/>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1" name="Google Shape;1011;p42">
                <a:extLst>
                  <a:ext uri="{FF2B5EF4-FFF2-40B4-BE49-F238E27FC236}">
                    <a16:creationId xmlns:a16="http://schemas.microsoft.com/office/drawing/2014/main" id="{07426941-C7E1-DEE2-1E71-66D879CD74BA}"/>
                  </a:ext>
                </a:extLst>
              </p:cNvPr>
              <p:cNvSpPr/>
              <p:nvPr/>
            </p:nvSpPr>
            <p:spPr>
              <a:xfrm>
                <a:off x="5683923" y="1654149"/>
                <a:ext cx="63776" cy="24865"/>
              </a:xfrm>
              <a:custGeom>
                <a:avLst/>
                <a:gdLst/>
                <a:ahLst/>
                <a:cxnLst/>
                <a:rect l="l" t="t" r="r" b="b"/>
                <a:pathLst>
                  <a:path w="85035" h="33154" extrusionOk="0">
                    <a:moveTo>
                      <a:pt x="87546" y="3564"/>
                    </a:moveTo>
                    <a:cubicBezTo>
                      <a:pt x="76368" y="-775"/>
                      <a:pt x="63108" y="-88"/>
                      <a:pt x="51583" y="2412"/>
                    </a:cubicBezTo>
                    <a:cubicBezTo>
                      <a:pt x="39642" y="5001"/>
                      <a:pt x="28186" y="9917"/>
                      <a:pt x="18327" y="17262"/>
                    </a:cubicBezTo>
                    <a:cubicBezTo>
                      <a:pt x="12843" y="21386"/>
                      <a:pt x="8121" y="26246"/>
                      <a:pt x="3747" y="31620"/>
                    </a:cubicBezTo>
                    <a:cubicBezTo>
                      <a:pt x="2775" y="32856"/>
                      <a:pt x="4650" y="34307"/>
                      <a:pt x="5691" y="33154"/>
                    </a:cubicBezTo>
                    <a:cubicBezTo>
                      <a:pt x="21104" y="16165"/>
                      <a:pt x="44223" y="6077"/>
                      <a:pt x="66926" y="5459"/>
                    </a:cubicBezTo>
                    <a:cubicBezTo>
                      <a:pt x="73592" y="5279"/>
                      <a:pt x="80117" y="6091"/>
                      <a:pt x="86644" y="6591"/>
                    </a:cubicBezTo>
                    <a:cubicBezTo>
                      <a:pt x="88380" y="6723"/>
                      <a:pt x="89351" y="4258"/>
                      <a:pt x="87546" y="3564"/>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2" name="Google Shape;1012;p42">
                <a:extLst>
                  <a:ext uri="{FF2B5EF4-FFF2-40B4-BE49-F238E27FC236}">
                    <a16:creationId xmlns:a16="http://schemas.microsoft.com/office/drawing/2014/main" id="{8FBD3868-F73B-B720-76DD-E68A2F3B03AF}"/>
                  </a:ext>
                </a:extLst>
              </p:cNvPr>
              <p:cNvSpPr/>
              <p:nvPr/>
            </p:nvSpPr>
            <p:spPr>
              <a:xfrm>
                <a:off x="5827189" y="1673093"/>
                <a:ext cx="73115" cy="95557"/>
              </a:xfrm>
              <a:custGeom>
                <a:avLst/>
                <a:gdLst/>
                <a:ahLst/>
                <a:cxnLst/>
                <a:rect l="l" t="t" r="r" b="b"/>
                <a:pathLst>
                  <a:path w="97487" h="127409" extrusionOk="0">
                    <a:moveTo>
                      <a:pt x="75737" y="72433"/>
                    </a:moveTo>
                    <a:cubicBezTo>
                      <a:pt x="58033" y="58374"/>
                      <a:pt x="36095" y="49953"/>
                      <a:pt x="20682" y="32915"/>
                    </a:cubicBezTo>
                    <a:cubicBezTo>
                      <a:pt x="12767" y="24133"/>
                      <a:pt x="7004" y="13538"/>
                      <a:pt x="6032" y="1541"/>
                    </a:cubicBezTo>
                    <a:cubicBezTo>
                      <a:pt x="5894" y="180"/>
                      <a:pt x="3672" y="34"/>
                      <a:pt x="3602" y="1458"/>
                    </a:cubicBezTo>
                    <a:cubicBezTo>
                      <a:pt x="2700" y="22709"/>
                      <a:pt x="18807" y="39775"/>
                      <a:pt x="34984" y="51091"/>
                    </a:cubicBezTo>
                    <a:cubicBezTo>
                      <a:pt x="53382" y="63963"/>
                      <a:pt x="75459" y="73225"/>
                      <a:pt x="88374" y="92532"/>
                    </a:cubicBezTo>
                    <a:cubicBezTo>
                      <a:pt x="94969" y="102294"/>
                      <a:pt x="98718" y="114360"/>
                      <a:pt x="96635" y="126142"/>
                    </a:cubicBezTo>
                    <a:cubicBezTo>
                      <a:pt x="96357" y="127753"/>
                      <a:pt x="98926" y="128621"/>
                      <a:pt x="99412" y="126989"/>
                    </a:cubicBezTo>
                    <a:cubicBezTo>
                      <a:pt x="106008" y="105696"/>
                      <a:pt x="91637" y="85076"/>
                      <a:pt x="75737" y="72433"/>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3" name="Google Shape;1013;p42">
                <a:extLst>
                  <a:ext uri="{FF2B5EF4-FFF2-40B4-BE49-F238E27FC236}">
                    <a16:creationId xmlns:a16="http://schemas.microsoft.com/office/drawing/2014/main" id="{3EE02AA9-D480-5A2F-D544-0E8067B58F1D}"/>
                  </a:ext>
                </a:extLst>
              </p:cNvPr>
              <p:cNvSpPr/>
              <p:nvPr/>
            </p:nvSpPr>
            <p:spPr>
              <a:xfrm>
                <a:off x="5863704" y="1700623"/>
                <a:ext cx="44114" cy="31113"/>
              </a:xfrm>
              <a:custGeom>
                <a:avLst/>
                <a:gdLst/>
                <a:ahLst/>
                <a:cxnLst/>
                <a:rect l="l" t="t" r="r" b="b"/>
                <a:pathLst>
                  <a:path w="58819" h="41484" extrusionOk="0">
                    <a:moveTo>
                      <a:pt x="62264" y="40091"/>
                    </a:moveTo>
                    <a:cubicBezTo>
                      <a:pt x="57265" y="29198"/>
                      <a:pt x="48031" y="20366"/>
                      <a:pt x="38311" y="13729"/>
                    </a:cubicBezTo>
                    <a:cubicBezTo>
                      <a:pt x="28244" y="6884"/>
                      <a:pt x="17136" y="2517"/>
                      <a:pt x="5194" y="475"/>
                    </a:cubicBezTo>
                    <a:cubicBezTo>
                      <a:pt x="3319" y="163"/>
                      <a:pt x="2973" y="2892"/>
                      <a:pt x="4708" y="3329"/>
                    </a:cubicBezTo>
                    <a:cubicBezTo>
                      <a:pt x="15678" y="6064"/>
                      <a:pt x="26370" y="11174"/>
                      <a:pt x="35603" y="17687"/>
                    </a:cubicBezTo>
                    <a:cubicBezTo>
                      <a:pt x="44976" y="24303"/>
                      <a:pt x="52405" y="32780"/>
                      <a:pt x="59833" y="41438"/>
                    </a:cubicBezTo>
                    <a:cubicBezTo>
                      <a:pt x="60805" y="42562"/>
                      <a:pt x="62958" y="41639"/>
                      <a:pt x="62264" y="40091"/>
                    </a:cubicBezTo>
                    <a:close/>
                  </a:path>
                </a:pathLst>
              </a:custGeom>
              <a:solidFill>
                <a:srgbClr val="4C193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4" name="Google Shape;1014;p42">
                <a:extLst>
                  <a:ext uri="{FF2B5EF4-FFF2-40B4-BE49-F238E27FC236}">
                    <a16:creationId xmlns:a16="http://schemas.microsoft.com/office/drawing/2014/main" id="{214C686F-DB34-C927-44CA-880760058FEF}"/>
                  </a:ext>
                </a:extLst>
              </p:cNvPr>
              <p:cNvSpPr/>
              <p:nvPr/>
            </p:nvSpPr>
            <p:spPr>
              <a:xfrm>
                <a:off x="5650239" y="1847006"/>
                <a:ext cx="6499" cy="48511"/>
              </a:xfrm>
              <a:custGeom>
                <a:avLst/>
                <a:gdLst/>
                <a:ahLst/>
                <a:cxnLst/>
                <a:rect l="l" t="t" r="r" b="b"/>
                <a:pathLst>
                  <a:path w="8665" h="64681" extrusionOk="0">
                    <a:moveTo>
                      <a:pt x="9048" y="32477"/>
                    </a:moveTo>
                    <a:cubicBezTo>
                      <a:pt x="8284" y="22194"/>
                      <a:pt x="8145" y="11884"/>
                      <a:pt x="7034" y="1623"/>
                    </a:cubicBezTo>
                    <a:cubicBezTo>
                      <a:pt x="6895" y="248"/>
                      <a:pt x="4882" y="151"/>
                      <a:pt x="4604" y="1547"/>
                    </a:cubicBezTo>
                    <a:cubicBezTo>
                      <a:pt x="3008" y="11961"/>
                      <a:pt x="3285" y="22486"/>
                      <a:pt x="4048" y="32976"/>
                    </a:cubicBezTo>
                    <a:cubicBezTo>
                      <a:pt x="4743" y="43335"/>
                      <a:pt x="5646" y="54145"/>
                      <a:pt x="8700" y="64108"/>
                    </a:cubicBezTo>
                    <a:cubicBezTo>
                      <a:pt x="9325" y="66086"/>
                      <a:pt x="12172" y="65205"/>
                      <a:pt x="12102" y="63302"/>
                    </a:cubicBezTo>
                    <a:cubicBezTo>
                      <a:pt x="11686" y="53006"/>
                      <a:pt x="9881" y="42752"/>
                      <a:pt x="9048" y="32477"/>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5" name="Google Shape;1015;p42">
                <a:extLst>
                  <a:ext uri="{FF2B5EF4-FFF2-40B4-BE49-F238E27FC236}">
                    <a16:creationId xmlns:a16="http://schemas.microsoft.com/office/drawing/2014/main" id="{DB1CC2CA-B4EF-E982-A6B2-C34E39888DCE}"/>
                  </a:ext>
                </a:extLst>
              </p:cNvPr>
              <p:cNvSpPr/>
              <p:nvPr/>
            </p:nvSpPr>
            <p:spPr>
              <a:xfrm>
                <a:off x="5882860" y="1849046"/>
                <a:ext cx="4237" cy="48356"/>
              </a:xfrm>
              <a:custGeom>
                <a:avLst/>
                <a:gdLst/>
                <a:ahLst/>
                <a:cxnLst/>
                <a:rect l="l" t="t" r="r" b="b"/>
                <a:pathLst>
                  <a:path w="5649" h="64475" extrusionOk="0">
                    <a:moveTo>
                      <a:pt x="6730" y="1312"/>
                    </a:moveTo>
                    <a:cubicBezTo>
                      <a:pt x="6452" y="117"/>
                      <a:pt x="4578" y="416"/>
                      <a:pt x="4439" y="1548"/>
                    </a:cubicBezTo>
                    <a:cubicBezTo>
                      <a:pt x="3189" y="11760"/>
                      <a:pt x="3952" y="22140"/>
                      <a:pt x="3952" y="32401"/>
                    </a:cubicBezTo>
                    <a:cubicBezTo>
                      <a:pt x="3952" y="37469"/>
                      <a:pt x="3883" y="42538"/>
                      <a:pt x="3745" y="47606"/>
                    </a:cubicBezTo>
                    <a:cubicBezTo>
                      <a:pt x="3606" y="52827"/>
                      <a:pt x="3328" y="58430"/>
                      <a:pt x="4091" y="63595"/>
                    </a:cubicBezTo>
                    <a:cubicBezTo>
                      <a:pt x="4369" y="65497"/>
                      <a:pt x="6868" y="65463"/>
                      <a:pt x="7285" y="63699"/>
                    </a:cubicBezTo>
                    <a:cubicBezTo>
                      <a:pt x="8604" y="58839"/>
                      <a:pt x="8813" y="53348"/>
                      <a:pt x="9020" y="48328"/>
                    </a:cubicBezTo>
                    <a:cubicBezTo>
                      <a:pt x="9229" y="43003"/>
                      <a:pt x="9229" y="37657"/>
                      <a:pt x="9229" y="32332"/>
                    </a:cubicBezTo>
                    <a:cubicBezTo>
                      <a:pt x="9229" y="21973"/>
                      <a:pt x="9229" y="11420"/>
                      <a:pt x="6730" y="1312"/>
                    </a:cubicBezTo>
                    <a:close/>
                  </a:path>
                </a:pathLst>
              </a:custGeom>
              <a:solidFill>
                <a:srgbClr val="E2583E"/>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6" name="Google Shape;1016;p42">
                <a:extLst>
                  <a:ext uri="{FF2B5EF4-FFF2-40B4-BE49-F238E27FC236}">
                    <a16:creationId xmlns:a16="http://schemas.microsoft.com/office/drawing/2014/main" id="{57F92907-B4B3-390F-8A7B-17BFB51F03DC}"/>
                  </a:ext>
                </a:extLst>
              </p:cNvPr>
              <p:cNvSpPr/>
              <p:nvPr/>
            </p:nvSpPr>
            <p:spPr>
              <a:xfrm>
                <a:off x="5969317" y="1849918"/>
                <a:ext cx="197452" cy="97319"/>
              </a:xfrm>
              <a:custGeom>
                <a:avLst/>
                <a:gdLst/>
                <a:ahLst/>
                <a:cxnLst/>
                <a:rect l="l" t="t" r="r" b="b"/>
                <a:pathLst>
                  <a:path w="263269" h="129759" extrusionOk="0">
                    <a:moveTo>
                      <a:pt x="202600" y="130321"/>
                    </a:moveTo>
                    <a:lnTo>
                      <a:pt x="68050" y="130321"/>
                    </a:lnTo>
                    <a:cubicBezTo>
                      <a:pt x="32503" y="130321"/>
                      <a:pt x="3690" y="101273"/>
                      <a:pt x="3690" y="65441"/>
                    </a:cubicBezTo>
                    <a:cubicBezTo>
                      <a:pt x="3690" y="29610"/>
                      <a:pt x="32503" y="562"/>
                      <a:pt x="68050" y="562"/>
                    </a:cubicBezTo>
                    <a:lnTo>
                      <a:pt x="202600" y="562"/>
                    </a:lnTo>
                    <a:cubicBezTo>
                      <a:pt x="238147" y="562"/>
                      <a:pt x="266959" y="29610"/>
                      <a:pt x="266959" y="65441"/>
                    </a:cubicBezTo>
                    <a:cubicBezTo>
                      <a:pt x="266959" y="101273"/>
                      <a:pt x="238147" y="130321"/>
                      <a:pt x="202600" y="130321"/>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7" name="Google Shape;1017;p42">
                <a:extLst>
                  <a:ext uri="{FF2B5EF4-FFF2-40B4-BE49-F238E27FC236}">
                    <a16:creationId xmlns:a16="http://schemas.microsoft.com/office/drawing/2014/main" id="{DF4AFB6B-E907-EBC8-080F-09F9DC74C5CC}"/>
                  </a:ext>
                </a:extLst>
              </p:cNvPr>
              <p:cNvSpPr/>
              <p:nvPr/>
            </p:nvSpPr>
            <p:spPr>
              <a:xfrm>
                <a:off x="5991239" y="1918484"/>
                <a:ext cx="65817" cy="66725"/>
              </a:xfrm>
              <a:custGeom>
                <a:avLst/>
                <a:gdLst/>
                <a:ahLst/>
                <a:cxnLst/>
                <a:rect l="l" t="t" r="r" b="b"/>
                <a:pathLst>
                  <a:path w="87756" h="88967" extrusionOk="0">
                    <a:moveTo>
                      <a:pt x="38794" y="594"/>
                    </a:moveTo>
                    <a:cubicBezTo>
                      <a:pt x="38794" y="594"/>
                      <a:pt x="56359" y="89065"/>
                      <a:pt x="3664" y="89065"/>
                    </a:cubicBezTo>
                    <a:cubicBezTo>
                      <a:pt x="3664" y="89065"/>
                      <a:pt x="82672" y="100861"/>
                      <a:pt x="91420" y="9446"/>
                    </a:cubicBezTo>
                    <a:lnTo>
                      <a:pt x="38794" y="594"/>
                    </a:lnTo>
                    <a:close/>
                  </a:path>
                </a:pathLst>
              </a:custGeom>
              <a:solidFill>
                <a:schemeClr val="accent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8" name="Google Shape;1018;p42">
                <a:extLst>
                  <a:ext uri="{FF2B5EF4-FFF2-40B4-BE49-F238E27FC236}">
                    <a16:creationId xmlns:a16="http://schemas.microsoft.com/office/drawing/2014/main" id="{634A6103-FF52-62F2-0DD7-21706CF6DFB0}"/>
                  </a:ext>
                </a:extLst>
              </p:cNvPr>
              <p:cNvSpPr/>
              <p:nvPr/>
            </p:nvSpPr>
            <p:spPr>
              <a:xfrm>
                <a:off x="6026334" y="1889731"/>
                <a:ext cx="15361" cy="15485"/>
              </a:xfrm>
              <a:custGeom>
                <a:avLst/>
                <a:gdLst/>
                <a:ahLst/>
                <a:cxnLst/>
                <a:rect l="l" t="t" r="r" b="b"/>
                <a:pathLst>
                  <a:path w="20481" h="20647" extrusionOk="0">
                    <a:moveTo>
                      <a:pt x="24151" y="10885"/>
                    </a:moveTo>
                    <a:cubicBezTo>
                      <a:pt x="24151" y="16585"/>
                      <a:pt x="19569" y="21209"/>
                      <a:pt x="13945" y="21209"/>
                    </a:cubicBezTo>
                    <a:cubicBezTo>
                      <a:pt x="8252" y="21209"/>
                      <a:pt x="3670" y="16585"/>
                      <a:pt x="3670" y="10885"/>
                    </a:cubicBezTo>
                    <a:cubicBezTo>
                      <a:pt x="3670" y="5185"/>
                      <a:pt x="8252" y="561"/>
                      <a:pt x="13945" y="561"/>
                    </a:cubicBezTo>
                    <a:cubicBezTo>
                      <a:pt x="19569" y="561"/>
                      <a:pt x="24151" y="5185"/>
                      <a:pt x="24151" y="1088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19" name="Google Shape;1019;p42">
                <a:extLst>
                  <a:ext uri="{FF2B5EF4-FFF2-40B4-BE49-F238E27FC236}">
                    <a16:creationId xmlns:a16="http://schemas.microsoft.com/office/drawing/2014/main" id="{A07C0357-D1F6-5F78-2B5E-C98EDFE7BDFD}"/>
                  </a:ext>
                </a:extLst>
              </p:cNvPr>
              <p:cNvSpPr/>
              <p:nvPr/>
            </p:nvSpPr>
            <p:spPr>
              <a:xfrm>
                <a:off x="6064762" y="1889731"/>
                <a:ext cx="15309" cy="15485"/>
              </a:xfrm>
              <a:custGeom>
                <a:avLst/>
                <a:gdLst/>
                <a:ahLst/>
                <a:cxnLst/>
                <a:rect l="l" t="t" r="r" b="b"/>
                <a:pathLst>
                  <a:path w="20412" h="20647" extrusionOk="0">
                    <a:moveTo>
                      <a:pt x="24105" y="10885"/>
                    </a:moveTo>
                    <a:cubicBezTo>
                      <a:pt x="24105" y="16585"/>
                      <a:pt x="19523" y="21209"/>
                      <a:pt x="13899" y="21209"/>
                    </a:cubicBezTo>
                    <a:cubicBezTo>
                      <a:pt x="8275" y="21209"/>
                      <a:pt x="3693" y="16585"/>
                      <a:pt x="3693" y="10885"/>
                    </a:cubicBezTo>
                    <a:cubicBezTo>
                      <a:pt x="3693" y="5185"/>
                      <a:pt x="8275" y="561"/>
                      <a:pt x="13899" y="561"/>
                    </a:cubicBezTo>
                    <a:cubicBezTo>
                      <a:pt x="19523" y="561"/>
                      <a:pt x="24105" y="5185"/>
                      <a:pt x="24105" y="1088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0" name="Google Shape;1020;p42">
                <a:extLst>
                  <a:ext uri="{FF2B5EF4-FFF2-40B4-BE49-F238E27FC236}">
                    <a16:creationId xmlns:a16="http://schemas.microsoft.com/office/drawing/2014/main" id="{4E927B9E-ED1B-6D97-FE29-C026A548FB8D}"/>
                  </a:ext>
                </a:extLst>
              </p:cNvPr>
              <p:cNvSpPr/>
              <p:nvPr/>
            </p:nvSpPr>
            <p:spPr>
              <a:xfrm>
                <a:off x="6104232" y="1889731"/>
                <a:ext cx="15360" cy="15485"/>
              </a:xfrm>
              <a:custGeom>
                <a:avLst/>
                <a:gdLst/>
                <a:ahLst/>
                <a:cxnLst/>
                <a:rect l="l" t="t" r="r" b="b"/>
                <a:pathLst>
                  <a:path w="20480" h="20647" extrusionOk="0">
                    <a:moveTo>
                      <a:pt x="24198" y="10885"/>
                    </a:moveTo>
                    <a:cubicBezTo>
                      <a:pt x="24198" y="16585"/>
                      <a:pt x="19615" y="21209"/>
                      <a:pt x="13923" y="21209"/>
                    </a:cubicBezTo>
                    <a:cubicBezTo>
                      <a:pt x="8299" y="21209"/>
                      <a:pt x="3717" y="16585"/>
                      <a:pt x="3717" y="10885"/>
                    </a:cubicBezTo>
                    <a:cubicBezTo>
                      <a:pt x="3717" y="5185"/>
                      <a:pt x="8299" y="561"/>
                      <a:pt x="13923" y="561"/>
                    </a:cubicBezTo>
                    <a:cubicBezTo>
                      <a:pt x="19615" y="561"/>
                      <a:pt x="24198" y="5185"/>
                      <a:pt x="24198" y="1088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021" name="Google Shape;1021;p42">
              <a:extLst>
                <a:ext uri="{FF2B5EF4-FFF2-40B4-BE49-F238E27FC236}">
                  <a16:creationId xmlns:a16="http://schemas.microsoft.com/office/drawing/2014/main" id="{EB7D1E44-1F40-31E8-7598-12D18BAEF505}"/>
                </a:ext>
              </a:extLst>
            </p:cNvPr>
            <p:cNvGrpSpPr/>
            <p:nvPr/>
          </p:nvGrpSpPr>
          <p:grpSpPr>
            <a:xfrm>
              <a:off x="3627693" y="4284091"/>
              <a:ext cx="945222" cy="319917"/>
              <a:chOff x="1608712" y="575096"/>
              <a:chExt cx="670466" cy="226924"/>
            </a:xfrm>
          </p:grpSpPr>
          <p:sp>
            <p:nvSpPr>
              <p:cNvPr id="1022" name="Google Shape;1022;p42">
                <a:extLst>
                  <a:ext uri="{FF2B5EF4-FFF2-40B4-BE49-F238E27FC236}">
                    <a16:creationId xmlns:a16="http://schemas.microsoft.com/office/drawing/2014/main" id="{1042778D-58D0-E46B-ED5D-EDAEF45F83F5}"/>
                  </a:ext>
                </a:extLst>
              </p:cNvPr>
              <p:cNvSpPr/>
              <p:nvPr/>
            </p:nvSpPr>
            <p:spPr>
              <a:xfrm>
                <a:off x="1763432" y="575096"/>
                <a:ext cx="61888" cy="61889"/>
              </a:xfrm>
              <a:custGeom>
                <a:avLst/>
                <a:gdLst/>
                <a:ahLst/>
                <a:cxnLst/>
                <a:rect l="l" t="t" r="r" b="b"/>
                <a:pathLst>
                  <a:path w="82518" h="82518" extrusionOk="0">
                    <a:moveTo>
                      <a:pt x="83609" y="41608"/>
                    </a:moveTo>
                    <a:cubicBezTo>
                      <a:pt x="83609" y="64398"/>
                      <a:pt x="65136" y="82871"/>
                      <a:pt x="42353" y="82871"/>
                    </a:cubicBezTo>
                    <a:cubicBezTo>
                      <a:pt x="19556" y="82871"/>
                      <a:pt x="1090" y="64398"/>
                      <a:pt x="1090" y="41608"/>
                    </a:cubicBezTo>
                    <a:cubicBezTo>
                      <a:pt x="1090" y="18824"/>
                      <a:pt x="19556" y="352"/>
                      <a:pt x="42353" y="352"/>
                    </a:cubicBezTo>
                    <a:cubicBezTo>
                      <a:pt x="65136" y="352"/>
                      <a:pt x="83609" y="18824"/>
                      <a:pt x="83609"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3" name="Google Shape;1023;p42">
                <a:extLst>
                  <a:ext uri="{FF2B5EF4-FFF2-40B4-BE49-F238E27FC236}">
                    <a16:creationId xmlns:a16="http://schemas.microsoft.com/office/drawing/2014/main" id="{851BABA1-C0F9-8407-CFCA-ED655CABC75D}"/>
                  </a:ext>
                </a:extLst>
              </p:cNvPr>
              <p:cNvSpPr/>
              <p:nvPr/>
            </p:nvSpPr>
            <p:spPr>
              <a:xfrm>
                <a:off x="1608712" y="740131"/>
                <a:ext cx="61888" cy="61889"/>
              </a:xfrm>
              <a:custGeom>
                <a:avLst/>
                <a:gdLst/>
                <a:ahLst/>
                <a:cxnLst/>
                <a:rect l="l" t="t" r="r" b="b"/>
                <a:pathLst>
                  <a:path w="82518" h="82518" extrusionOk="0">
                    <a:moveTo>
                      <a:pt x="83609" y="41724"/>
                    </a:moveTo>
                    <a:cubicBezTo>
                      <a:pt x="83609" y="64514"/>
                      <a:pt x="65136" y="82980"/>
                      <a:pt x="42353" y="82980"/>
                    </a:cubicBezTo>
                    <a:cubicBezTo>
                      <a:pt x="19556" y="82980"/>
                      <a:pt x="1090" y="64514"/>
                      <a:pt x="1090" y="41724"/>
                    </a:cubicBezTo>
                    <a:cubicBezTo>
                      <a:pt x="1090" y="18934"/>
                      <a:pt x="19556" y="462"/>
                      <a:pt x="42353" y="462"/>
                    </a:cubicBezTo>
                    <a:cubicBezTo>
                      <a:pt x="65136" y="462"/>
                      <a:pt x="83609" y="18934"/>
                      <a:pt x="83609"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4" name="Google Shape;1024;p42">
                <a:extLst>
                  <a:ext uri="{FF2B5EF4-FFF2-40B4-BE49-F238E27FC236}">
                    <a16:creationId xmlns:a16="http://schemas.microsoft.com/office/drawing/2014/main" id="{936FC6A6-10C0-9A39-F8E3-2210F11CE471}"/>
                  </a:ext>
                </a:extLst>
              </p:cNvPr>
              <p:cNvSpPr/>
              <p:nvPr/>
            </p:nvSpPr>
            <p:spPr>
              <a:xfrm>
                <a:off x="1918157" y="575096"/>
                <a:ext cx="61888" cy="61889"/>
              </a:xfrm>
              <a:custGeom>
                <a:avLst/>
                <a:gdLst/>
                <a:ahLst/>
                <a:cxnLst/>
                <a:rect l="l" t="t" r="r" b="b"/>
                <a:pathLst>
                  <a:path w="82518" h="82518" extrusionOk="0">
                    <a:moveTo>
                      <a:pt x="83711" y="41608"/>
                    </a:moveTo>
                    <a:cubicBezTo>
                      <a:pt x="83711" y="64398"/>
                      <a:pt x="65233" y="82871"/>
                      <a:pt x="42449" y="82871"/>
                    </a:cubicBezTo>
                    <a:cubicBezTo>
                      <a:pt x="19665" y="82871"/>
                      <a:pt x="1193" y="64398"/>
                      <a:pt x="1193" y="41608"/>
                    </a:cubicBezTo>
                    <a:cubicBezTo>
                      <a:pt x="1193" y="18824"/>
                      <a:pt x="19665" y="352"/>
                      <a:pt x="42449" y="352"/>
                    </a:cubicBezTo>
                    <a:cubicBezTo>
                      <a:pt x="65233" y="352"/>
                      <a:pt x="83711" y="18824"/>
                      <a:pt x="83711"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5" name="Google Shape;1025;p42">
                <a:extLst>
                  <a:ext uri="{FF2B5EF4-FFF2-40B4-BE49-F238E27FC236}">
                    <a16:creationId xmlns:a16="http://schemas.microsoft.com/office/drawing/2014/main" id="{2FB8511E-BF2D-185F-EA9B-724AC6B79D37}"/>
                  </a:ext>
                </a:extLst>
              </p:cNvPr>
              <p:cNvSpPr/>
              <p:nvPr/>
            </p:nvSpPr>
            <p:spPr>
              <a:xfrm>
                <a:off x="1763436" y="740131"/>
                <a:ext cx="61888" cy="61889"/>
              </a:xfrm>
              <a:custGeom>
                <a:avLst/>
                <a:gdLst/>
                <a:ahLst/>
                <a:cxnLst/>
                <a:rect l="l" t="t" r="r" b="b"/>
                <a:pathLst>
                  <a:path w="82518" h="82518" extrusionOk="0">
                    <a:moveTo>
                      <a:pt x="83711" y="41724"/>
                    </a:moveTo>
                    <a:cubicBezTo>
                      <a:pt x="83711" y="64514"/>
                      <a:pt x="65233" y="82980"/>
                      <a:pt x="42449" y="82980"/>
                    </a:cubicBezTo>
                    <a:cubicBezTo>
                      <a:pt x="19665" y="82980"/>
                      <a:pt x="1193" y="64514"/>
                      <a:pt x="1193" y="41724"/>
                    </a:cubicBezTo>
                    <a:cubicBezTo>
                      <a:pt x="1193" y="18934"/>
                      <a:pt x="19665" y="462"/>
                      <a:pt x="42449" y="462"/>
                    </a:cubicBezTo>
                    <a:cubicBezTo>
                      <a:pt x="65233" y="462"/>
                      <a:pt x="83711" y="18934"/>
                      <a:pt x="83711"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6" name="Google Shape;1026;p42">
                <a:extLst>
                  <a:ext uri="{FF2B5EF4-FFF2-40B4-BE49-F238E27FC236}">
                    <a16:creationId xmlns:a16="http://schemas.microsoft.com/office/drawing/2014/main" id="{F0BFBFA0-29AA-D57D-2F6A-4FBE89403B7E}"/>
                  </a:ext>
                </a:extLst>
              </p:cNvPr>
              <p:cNvSpPr/>
              <p:nvPr/>
            </p:nvSpPr>
            <p:spPr>
              <a:xfrm>
                <a:off x="2062560" y="575096"/>
                <a:ext cx="61888" cy="61889"/>
              </a:xfrm>
              <a:custGeom>
                <a:avLst/>
                <a:gdLst/>
                <a:ahLst/>
                <a:cxnLst/>
                <a:rect l="l" t="t" r="r" b="b"/>
                <a:pathLst>
                  <a:path w="82518" h="82518" extrusionOk="0">
                    <a:moveTo>
                      <a:pt x="83807" y="41608"/>
                    </a:moveTo>
                    <a:cubicBezTo>
                      <a:pt x="83807" y="64398"/>
                      <a:pt x="65342" y="82871"/>
                      <a:pt x="42551" y="82871"/>
                    </a:cubicBezTo>
                    <a:cubicBezTo>
                      <a:pt x="19761" y="82871"/>
                      <a:pt x="1289" y="64398"/>
                      <a:pt x="1289" y="41608"/>
                    </a:cubicBezTo>
                    <a:cubicBezTo>
                      <a:pt x="1289" y="18824"/>
                      <a:pt x="19761" y="352"/>
                      <a:pt x="42551" y="352"/>
                    </a:cubicBezTo>
                    <a:cubicBezTo>
                      <a:pt x="65342" y="352"/>
                      <a:pt x="83807" y="18824"/>
                      <a:pt x="8380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7" name="Google Shape;1027;p42">
                <a:extLst>
                  <a:ext uri="{FF2B5EF4-FFF2-40B4-BE49-F238E27FC236}">
                    <a16:creationId xmlns:a16="http://schemas.microsoft.com/office/drawing/2014/main" id="{6638AFB1-5B0B-D976-1995-F5D908F1FC16}"/>
                  </a:ext>
                </a:extLst>
              </p:cNvPr>
              <p:cNvSpPr/>
              <p:nvPr/>
            </p:nvSpPr>
            <p:spPr>
              <a:xfrm>
                <a:off x="1907840" y="740131"/>
                <a:ext cx="61888" cy="61889"/>
              </a:xfrm>
              <a:custGeom>
                <a:avLst/>
                <a:gdLst/>
                <a:ahLst/>
                <a:cxnLst/>
                <a:rect l="l" t="t" r="r" b="b"/>
                <a:pathLst>
                  <a:path w="82518" h="82518" extrusionOk="0">
                    <a:moveTo>
                      <a:pt x="83807" y="41724"/>
                    </a:moveTo>
                    <a:cubicBezTo>
                      <a:pt x="83807" y="64514"/>
                      <a:pt x="65342" y="82980"/>
                      <a:pt x="42551" y="82980"/>
                    </a:cubicBezTo>
                    <a:cubicBezTo>
                      <a:pt x="19761" y="82980"/>
                      <a:pt x="1289" y="64514"/>
                      <a:pt x="1289" y="41724"/>
                    </a:cubicBezTo>
                    <a:cubicBezTo>
                      <a:pt x="1289" y="18934"/>
                      <a:pt x="19761" y="462"/>
                      <a:pt x="42551" y="462"/>
                    </a:cubicBezTo>
                    <a:cubicBezTo>
                      <a:pt x="65342" y="462"/>
                      <a:pt x="83807" y="18934"/>
                      <a:pt x="8380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8" name="Google Shape;1028;p42">
                <a:extLst>
                  <a:ext uri="{FF2B5EF4-FFF2-40B4-BE49-F238E27FC236}">
                    <a16:creationId xmlns:a16="http://schemas.microsoft.com/office/drawing/2014/main" id="{78916A2E-80CB-DF3D-E00F-8C047161B542}"/>
                  </a:ext>
                </a:extLst>
              </p:cNvPr>
              <p:cNvSpPr/>
              <p:nvPr/>
            </p:nvSpPr>
            <p:spPr>
              <a:xfrm>
                <a:off x="2217284" y="575096"/>
                <a:ext cx="61893" cy="61889"/>
              </a:xfrm>
              <a:custGeom>
                <a:avLst/>
                <a:gdLst/>
                <a:ahLst/>
                <a:cxnLst/>
                <a:rect l="l" t="t" r="r" b="b"/>
                <a:pathLst>
                  <a:path w="82524" h="82518" extrusionOk="0">
                    <a:moveTo>
                      <a:pt x="83917" y="41608"/>
                    </a:moveTo>
                    <a:cubicBezTo>
                      <a:pt x="83917" y="64398"/>
                      <a:pt x="65438" y="82871"/>
                      <a:pt x="42654" y="82871"/>
                    </a:cubicBezTo>
                    <a:cubicBezTo>
                      <a:pt x="19870" y="82871"/>
                      <a:pt x="1392" y="64398"/>
                      <a:pt x="1392" y="41608"/>
                    </a:cubicBezTo>
                    <a:cubicBezTo>
                      <a:pt x="1392" y="18824"/>
                      <a:pt x="19870" y="352"/>
                      <a:pt x="42654" y="352"/>
                    </a:cubicBezTo>
                    <a:cubicBezTo>
                      <a:pt x="65438" y="352"/>
                      <a:pt x="83917" y="18824"/>
                      <a:pt x="83917" y="41608"/>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029" name="Google Shape;1029;p42">
                <a:extLst>
                  <a:ext uri="{FF2B5EF4-FFF2-40B4-BE49-F238E27FC236}">
                    <a16:creationId xmlns:a16="http://schemas.microsoft.com/office/drawing/2014/main" id="{6EF72AAA-9FCB-3F42-CA17-54E3A6607F1F}"/>
                  </a:ext>
                </a:extLst>
              </p:cNvPr>
              <p:cNvSpPr/>
              <p:nvPr/>
            </p:nvSpPr>
            <p:spPr>
              <a:xfrm>
                <a:off x="2062564" y="740131"/>
                <a:ext cx="61893" cy="61889"/>
              </a:xfrm>
              <a:custGeom>
                <a:avLst/>
                <a:gdLst/>
                <a:ahLst/>
                <a:cxnLst/>
                <a:rect l="l" t="t" r="r" b="b"/>
                <a:pathLst>
                  <a:path w="82524" h="82518" extrusionOk="0">
                    <a:moveTo>
                      <a:pt x="83917" y="41724"/>
                    </a:moveTo>
                    <a:cubicBezTo>
                      <a:pt x="83917" y="64514"/>
                      <a:pt x="65438" y="82980"/>
                      <a:pt x="42654" y="82980"/>
                    </a:cubicBezTo>
                    <a:cubicBezTo>
                      <a:pt x="19870" y="82980"/>
                      <a:pt x="1392" y="64514"/>
                      <a:pt x="1392" y="41724"/>
                    </a:cubicBezTo>
                    <a:cubicBezTo>
                      <a:pt x="1392" y="18934"/>
                      <a:pt x="19870" y="462"/>
                      <a:pt x="42654" y="462"/>
                    </a:cubicBezTo>
                    <a:cubicBezTo>
                      <a:pt x="65438" y="462"/>
                      <a:pt x="83917" y="18934"/>
                      <a:pt x="83917" y="41724"/>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1030" name="Google Shape;1030;p42">
            <a:extLst>
              <a:ext uri="{FF2B5EF4-FFF2-40B4-BE49-F238E27FC236}">
                <a16:creationId xmlns:a16="http://schemas.microsoft.com/office/drawing/2014/main" id="{B7A54D09-F27A-2B35-FE02-5FB1E31174FA}"/>
              </a:ext>
            </a:extLst>
          </p:cNvPr>
          <p:cNvSpPr/>
          <p:nvPr/>
        </p:nvSpPr>
        <p:spPr>
          <a:xfrm rot="10800000" flipH="1">
            <a:off x="7914225" y="497534"/>
            <a:ext cx="295137" cy="295137"/>
          </a:xfrm>
          <a:custGeom>
            <a:avLst/>
            <a:gdLst/>
            <a:ahLst/>
            <a:cxnLst/>
            <a:rect l="l" t="t" r="r" b="b"/>
            <a:pathLst>
              <a:path w="259461" h="259461" extrusionOk="0">
                <a:moveTo>
                  <a:pt x="259461" y="87687"/>
                </a:moveTo>
                <a:lnTo>
                  <a:pt x="171774" y="87687"/>
                </a:lnTo>
                <a:lnTo>
                  <a:pt x="171774" y="0"/>
                </a:lnTo>
                <a:lnTo>
                  <a:pt x="87687" y="0"/>
                </a:lnTo>
                <a:lnTo>
                  <a:pt x="87687" y="87687"/>
                </a:lnTo>
                <a:lnTo>
                  <a:pt x="0" y="87687"/>
                </a:lnTo>
                <a:lnTo>
                  <a:pt x="0" y="171774"/>
                </a:lnTo>
                <a:lnTo>
                  <a:pt x="87687" y="171774"/>
                </a:lnTo>
                <a:lnTo>
                  <a:pt x="87687" y="259461"/>
                </a:lnTo>
                <a:lnTo>
                  <a:pt x="171774" y="259461"/>
                </a:lnTo>
                <a:lnTo>
                  <a:pt x="171774" y="171774"/>
                </a:lnTo>
                <a:lnTo>
                  <a:pt x="259461" y="171774"/>
                </a:lnTo>
                <a:close/>
              </a:path>
            </a:pathLst>
          </a:custGeom>
          <a:solidFill>
            <a:schemeClr val="l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Title 1">
            <a:extLst>
              <a:ext uri="{FF2B5EF4-FFF2-40B4-BE49-F238E27FC236}">
                <a16:creationId xmlns:a16="http://schemas.microsoft.com/office/drawing/2014/main" id="{9FDF3655-EEF9-CAD1-A912-3CDAD97A22F4}"/>
              </a:ext>
            </a:extLst>
          </p:cNvPr>
          <p:cNvSpPr>
            <a:spLocks noGrp="1"/>
          </p:cNvSpPr>
          <p:nvPr>
            <p:ph type="title"/>
          </p:nvPr>
        </p:nvSpPr>
        <p:spPr>
          <a:xfrm>
            <a:off x="779150" y="403088"/>
            <a:ext cx="4117555" cy="774022"/>
          </a:xfrm>
        </p:spPr>
        <p:txBody>
          <a:bodyPr anchor="b">
            <a:normAutofit fontScale="90000"/>
          </a:bodyPr>
          <a:lstStyle/>
          <a:p>
            <a:r>
              <a:rPr lang="en-US" sz="4050" dirty="0"/>
              <a:t>Introduction</a:t>
            </a:r>
          </a:p>
        </p:txBody>
      </p:sp>
      <p:sp>
        <p:nvSpPr>
          <p:cNvPr id="9" name="Content Placeholder 2">
            <a:extLst>
              <a:ext uri="{FF2B5EF4-FFF2-40B4-BE49-F238E27FC236}">
                <a16:creationId xmlns:a16="http://schemas.microsoft.com/office/drawing/2014/main" id="{AC53F7DC-4E1F-EF17-4349-C0AD9710DD42}"/>
              </a:ext>
            </a:extLst>
          </p:cNvPr>
          <p:cNvSpPr txBox="1">
            <a:spLocks/>
          </p:cNvSpPr>
          <p:nvPr/>
        </p:nvSpPr>
        <p:spPr>
          <a:xfrm>
            <a:off x="617957" y="1208949"/>
            <a:ext cx="5516866" cy="3531463"/>
          </a:xfrm>
          <a:prstGeom prst="rect">
            <a:avLst/>
          </a:prstGeom>
          <a:noFill/>
          <a:ln>
            <a:noFill/>
          </a:ln>
        </p:spPr>
        <p:txBody>
          <a:bodyPr spcFirstLastPara="1" wrap="square" lIns="91425" tIns="91425" rIns="91425" bIns="91425" anchor="ctr" anchorCtr="0">
            <a:normAutofit fontScale="77500" lnSpcReduction="20000"/>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xo"/>
              <a:buNone/>
              <a:defRPr sz="1900" b="0" i="1" u="none" strike="noStrike" cap="none">
                <a:solidFill>
                  <a:schemeClr val="dk1"/>
                </a:solidFill>
                <a:latin typeface="Exo"/>
                <a:ea typeface="Exo"/>
                <a:cs typeface="Exo"/>
                <a:sym typeface="Exo"/>
              </a:defRPr>
            </a:lvl1pPr>
            <a:lvl2pPr marL="914400" marR="0" lvl="1" indent="-317500" algn="ctr" rtl="0">
              <a:lnSpc>
                <a:spcPct val="100000"/>
              </a:lnSpc>
              <a:spcBef>
                <a:spcPts val="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2pPr>
            <a:lvl3pPr marL="1371600" marR="0" lvl="2"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3pPr>
            <a:lvl4pPr marL="1828800" marR="0" lvl="3"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4pPr>
            <a:lvl5pPr marL="2286000" marR="0" lvl="4"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5pPr>
            <a:lvl6pPr marL="2743200" marR="0" lvl="5"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6pPr>
            <a:lvl7pPr marL="3200400" marR="0" lvl="6"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7pPr>
            <a:lvl8pPr marL="3657600" marR="0" lvl="7"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8pPr>
            <a:lvl9pPr marL="4114800" marR="0" lvl="8" indent="-317500" algn="ctr" rtl="0">
              <a:lnSpc>
                <a:spcPct val="100000"/>
              </a:lnSpc>
              <a:spcBef>
                <a:spcPts val="1600"/>
              </a:spcBef>
              <a:spcAft>
                <a:spcPts val="1600"/>
              </a:spcAft>
              <a:buClr>
                <a:schemeClr val="dk1"/>
              </a:buClr>
              <a:buSzPts val="1400"/>
              <a:buFont typeface="Exo"/>
              <a:buNone/>
              <a:defRPr sz="1400" b="0" i="0" u="none" strike="noStrike" cap="none">
                <a:solidFill>
                  <a:schemeClr val="dk1"/>
                </a:solidFill>
                <a:latin typeface="Exo"/>
                <a:ea typeface="Exo"/>
                <a:cs typeface="Exo"/>
                <a:sym typeface="Exo"/>
              </a:defRPr>
            </a:lvl9pPr>
          </a:lstStyle>
          <a:p>
            <a:pPr algn="just">
              <a:buFont typeface="Arial" panose="020B0604020202020204" pitchFamily="34" charset="0"/>
              <a:buChar char="•"/>
            </a:pPr>
            <a:r>
              <a:rPr lang="en-US" sz="1600" dirty="0"/>
              <a:t>Heart disease remains a leading cause of death in the United States, with numerous health factors contributing to its prevalence. </a:t>
            </a:r>
          </a:p>
          <a:p>
            <a:pPr algn="just">
              <a:buFont typeface="Arial" panose="020B0604020202020204" pitchFamily="34" charset="0"/>
              <a:buChar char="•"/>
            </a:pPr>
            <a:endParaRPr lang="en-US" sz="1600" dirty="0"/>
          </a:p>
          <a:p>
            <a:pPr algn="just">
              <a:buFont typeface="Arial" panose="020B0604020202020204" pitchFamily="34" charset="0"/>
              <a:buChar char="•"/>
            </a:pPr>
            <a:r>
              <a:rPr lang="en-US" sz="1600" dirty="0"/>
              <a:t>Identifying and understanding these key indicators is essential for improving preventive healthcare. </a:t>
            </a:r>
          </a:p>
          <a:p>
            <a:pPr algn="just">
              <a:buFont typeface="Arial" panose="020B0604020202020204" pitchFamily="34" charset="0"/>
              <a:buChar char="•"/>
            </a:pPr>
            <a:endParaRPr lang="en-US" sz="1600" dirty="0"/>
          </a:p>
          <a:p>
            <a:pPr algn="just">
              <a:buFont typeface="Arial" panose="020B0604020202020204" pitchFamily="34" charset="0"/>
              <a:buChar char="•"/>
            </a:pPr>
            <a:r>
              <a:rPr lang="en-US" sz="1600" dirty="0"/>
              <a:t>This project focuses on analyzing health data related to heart disease from the 2022 </a:t>
            </a:r>
            <a:r>
              <a:rPr lang="en-US" sz="1600" b="1" dirty="0"/>
              <a:t>Key Indicators of Heart Disease</a:t>
            </a:r>
            <a:r>
              <a:rPr lang="en-US" sz="1600" dirty="0"/>
              <a:t> dataset, sourced from the CDC’s Behavioral Risk Factor Surveillance System (BRFSS). </a:t>
            </a:r>
          </a:p>
          <a:p>
            <a:pPr algn="just">
              <a:buFont typeface="Arial" panose="020B0604020202020204" pitchFamily="34" charset="0"/>
              <a:buChar char="•"/>
            </a:pPr>
            <a:endParaRPr lang="en-US" sz="1600" dirty="0"/>
          </a:p>
          <a:p>
            <a:pPr algn="just">
              <a:buFont typeface="Arial" panose="020B0604020202020204" pitchFamily="34" charset="0"/>
              <a:buChar char="•"/>
            </a:pPr>
            <a:r>
              <a:rPr lang="en-US" sz="1600" dirty="0"/>
              <a:t>The dataset includes critical health metrics such as blood pressure, cholesterol, smoking, diabetes, obesity, and physical activity levels.</a:t>
            </a:r>
          </a:p>
          <a:p>
            <a:pPr algn="just">
              <a:buFont typeface="Arial" panose="020B0604020202020204" pitchFamily="34" charset="0"/>
              <a:buChar char="•"/>
            </a:pPr>
            <a:endParaRPr lang="en-US" sz="1600" dirty="0"/>
          </a:p>
          <a:p>
            <a:pPr algn="just">
              <a:buFont typeface="Arial" panose="020B0604020202020204" pitchFamily="34" charset="0"/>
              <a:buChar char="•"/>
            </a:pPr>
            <a:r>
              <a:rPr lang="en-US" sz="1600" dirty="0"/>
              <a:t>Through exploratory data analysis (EDA) and visualization techniques, we aim to uncover patterns and correlations between these health factors and the likelihood of heart disease. </a:t>
            </a:r>
          </a:p>
          <a:p>
            <a:pPr algn="just">
              <a:buFont typeface="Arial" panose="020B0604020202020204" pitchFamily="34" charset="0"/>
              <a:buChar char="•"/>
            </a:pPr>
            <a:endParaRPr lang="en-US" sz="1600" dirty="0"/>
          </a:p>
          <a:p>
            <a:pPr algn="just">
              <a:buFont typeface="Arial" panose="020B0604020202020204" pitchFamily="34" charset="0"/>
              <a:buChar char="•"/>
            </a:pPr>
            <a:r>
              <a:rPr lang="en-US" sz="1600" dirty="0"/>
              <a:t>By identifying significant risk factors, this study provides insights that can inform targeted health interventions, improve early detection strategies, and ultimately contribute to better public health management for heart disease prevention.</a:t>
            </a:r>
          </a:p>
        </p:txBody>
      </p:sp>
    </p:spTree>
    <p:extLst>
      <p:ext uri="{BB962C8B-B14F-4D97-AF65-F5344CB8AC3E}">
        <p14:creationId xmlns:p14="http://schemas.microsoft.com/office/powerpoint/2010/main" val="1913537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33"/>
          <p:cNvSpPr txBox="1">
            <a:spLocks noGrp="1"/>
          </p:cNvSpPr>
          <p:nvPr>
            <p:ph type="title"/>
          </p:nvPr>
        </p:nvSpPr>
        <p:spPr>
          <a:xfrm>
            <a:off x="1816391" y="1306919"/>
            <a:ext cx="5484900" cy="109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EDA!</a:t>
            </a:r>
            <a:endParaRPr sz="3600" dirty="0"/>
          </a:p>
        </p:txBody>
      </p:sp>
      <p:sp>
        <p:nvSpPr>
          <p:cNvPr id="554" name="Google Shape;554;p33"/>
          <p:cNvSpPr txBox="1">
            <a:spLocks noGrp="1"/>
          </p:cNvSpPr>
          <p:nvPr>
            <p:ph type="subTitle" idx="1"/>
          </p:nvPr>
        </p:nvSpPr>
        <p:spPr>
          <a:xfrm>
            <a:off x="1536749" y="2737382"/>
            <a:ext cx="6044184" cy="71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Exploratory Data Analysis (EDA) is a crucial step in any data science or machine learning project. EDA is a data exploration and discovery phase that provides a comprehensive understanding of the data, helping to inform decisions throughout the analysis process. It guides how to clean the data, what models to apply, which assumptions need to be checked, and ultimately, how to interpret the data meaningfully. It's a foundational step for ensuring that any insights derived from the data are valid and actionable.</a:t>
            </a:r>
            <a:endParaRPr sz="1200" dirty="0"/>
          </a:p>
        </p:txBody>
      </p:sp>
      <p:grpSp>
        <p:nvGrpSpPr>
          <p:cNvPr id="555" name="Google Shape;555;p33"/>
          <p:cNvGrpSpPr/>
          <p:nvPr/>
        </p:nvGrpSpPr>
        <p:grpSpPr>
          <a:xfrm>
            <a:off x="857072" y="702144"/>
            <a:ext cx="812959" cy="861672"/>
            <a:chOff x="5137170" y="1563182"/>
            <a:chExt cx="584358" cy="619462"/>
          </a:xfrm>
        </p:grpSpPr>
        <p:sp>
          <p:nvSpPr>
            <p:cNvPr id="556" name="Google Shape;556;p33"/>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7" name="Google Shape;557;p33"/>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8" name="Google Shape;558;p33"/>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9" name="Google Shape;559;p33"/>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0" name="Google Shape;560;p33"/>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1" name="Google Shape;561;p33"/>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2" name="Google Shape;562;p33"/>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3" name="Google Shape;563;p33"/>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4" name="Google Shape;564;p33"/>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5" name="Google Shape;565;p33"/>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6" name="Google Shape;566;p33"/>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7" name="Google Shape;567;p33"/>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8" name="Google Shape;568;p33"/>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9" name="Google Shape;569;p33"/>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0" name="Google Shape;570;p33"/>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1" name="Google Shape;571;p33"/>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2" name="Google Shape;1033;p65">
            <a:extLst>
              <a:ext uri="{FF2B5EF4-FFF2-40B4-BE49-F238E27FC236}">
                <a16:creationId xmlns:a16="http://schemas.microsoft.com/office/drawing/2014/main" id="{2C793117-FD11-A2DC-AF11-F5B57A668DEB}"/>
              </a:ext>
            </a:extLst>
          </p:cNvPr>
          <p:cNvPicPr preferRelativeResize="0"/>
          <p:nvPr/>
        </p:nvPicPr>
        <p:blipFill rotWithShape="1">
          <a:blip r:embed="rId3">
            <a:alphaModFix/>
          </a:blip>
          <a:srcRect l="60513" t="15763" r="16584" b="61860"/>
          <a:stretch/>
        </p:blipFill>
        <p:spPr>
          <a:xfrm flipH="1">
            <a:off x="7739890" y="154612"/>
            <a:ext cx="1094076" cy="1068950"/>
          </a:xfrm>
          <a:prstGeom prst="rect">
            <a:avLst/>
          </a:prstGeom>
          <a:noFill/>
          <a:ln>
            <a:noFill/>
          </a:ln>
        </p:spPr>
      </p:pic>
      <p:sp>
        <p:nvSpPr>
          <p:cNvPr id="4" name="Title 1">
            <a:extLst>
              <a:ext uri="{FF2B5EF4-FFF2-40B4-BE49-F238E27FC236}">
                <a16:creationId xmlns:a16="http://schemas.microsoft.com/office/drawing/2014/main" id="{21EB195E-FEE4-94BF-C4DF-968A688D39AA}"/>
              </a:ext>
            </a:extLst>
          </p:cNvPr>
          <p:cNvSpPr txBox="1">
            <a:spLocks/>
          </p:cNvSpPr>
          <p:nvPr/>
        </p:nvSpPr>
        <p:spPr>
          <a:xfrm>
            <a:off x="628650" y="679301"/>
            <a:ext cx="7878740" cy="10634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ora"/>
              <a:buNone/>
              <a:defRPr sz="3000" b="1" i="0" u="none" strike="noStrike" cap="none">
                <a:solidFill>
                  <a:schemeClr val="dk1"/>
                </a:solidFill>
                <a:latin typeface="Sora"/>
                <a:ea typeface="Sora"/>
                <a:cs typeface="Sora"/>
                <a:sym typeface="Sora"/>
              </a:defRPr>
            </a:lvl1pPr>
            <a:lvl2pPr marR="0" lvl="1"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2pPr>
            <a:lvl3pPr marR="0" lvl="2"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3pPr>
            <a:lvl4pPr marR="0" lvl="3"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4pPr>
            <a:lvl5pPr marR="0" lvl="4"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5pPr>
            <a:lvl6pPr marR="0" lvl="5"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6pPr>
            <a:lvl7pPr marR="0" lvl="6"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7pPr>
            <a:lvl8pPr marR="0" lvl="7"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8pPr>
            <a:lvl9pPr marR="0" lvl="8"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9pPr>
          </a:lstStyle>
          <a:p>
            <a:pPr algn="ctr"/>
            <a:r>
              <a:rPr lang="en-US" sz="3600" dirty="0"/>
              <a:t>Introduction</a:t>
            </a:r>
          </a:p>
          <a:p>
            <a:pPr algn="ctr"/>
            <a:r>
              <a:rPr lang="en-US" sz="3600" dirty="0"/>
              <a:t>to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Here's how EDA is helpful in data analysis</a:t>
            </a:r>
            <a:endParaRPr sz="2400" dirty="0"/>
          </a:p>
        </p:txBody>
      </p:sp>
      <p:sp>
        <p:nvSpPr>
          <p:cNvPr id="896" name="Google Shape;896;p40"/>
          <p:cNvSpPr txBox="1">
            <a:spLocks noGrp="1"/>
          </p:cNvSpPr>
          <p:nvPr>
            <p:ph type="subTitle" idx="1"/>
          </p:nvPr>
        </p:nvSpPr>
        <p:spPr>
          <a:xfrm>
            <a:off x="719987" y="1582254"/>
            <a:ext cx="2465723" cy="9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t>Initial Insight: </a:t>
            </a:r>
            <a:r>
              <a:rPr lang="en-US" sz="1100" dirty="0"/>
              <a:t>EDA helps you get a quick understanding of the data structure.</a:t>
            </a:r>
          </a:p>
          <a:p>
            <a:pPr marL="0" lvl="0" indent="0" algn="l" rtl="0">
              <a:spcBef>
                <a:spcPts val="0"/>
              </a:spcBef>
              <a:spcAft>
                <a:spcPts val="0"/>
              </a:spcAft>
              <a:buNone/>
            </a:pPr>
            <a:endParaRPr lang="en-US" sz="1100" b="1" dirty="0"/>
          </a:p>
          <a:p>
            <a:pPr marL="0" lvl="0" indent="0" algn="l" rtl="0">
              <a:spcBef>
                <a:spcPts val="0"/>
              </a:spcBef>
              <a:spcAft>
                <a:spcPts val="0"/>
              </a:spcAft>
              <a:buNone/>
            </a:pPr>
            <a:r>
              <a:rPr lang="en-US" sz="1100" b="1" dirty="0"/>
              <a:t>Summary Statistics: </a:t>
            </a:r>
            <a:r>
              <a:rPr lang="en-US" sz="1100" dirty="0"/>
              <a:t>By generating summary statistics e.g., mean, median, standard deviation,  we can gain insight into the central tendency, spread, and shape of the data</a:t>
            </a:r>
            <a:endParaRPr sz="1100" dirty="0"/>
          </a:p>
        </p:txBody>
      </p:sp>
      <p:sp>
        <p:nvSpPr>
          <p:cNvPr id="897" name="Google Shape;897;p40"/>
          <p:cNvSpPr txBox="1">
            <a:spLocks noGrp="1"/>
          </p:cNvSpPr>
          <p:nvPr>
            <p:ph type="subTitle" idx="2"/>
          </p:nvPr>
        </p:nvSpPr>
        <p:spPr>
          <a:xfrm>
            <a:off x="6118845" y="1529766"/>
            <a:ext cx="2601984" cy="14521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t>Discover Patterns:</a:t>
            </a:r>
            <a:r>
              <a:rPr lang="en-US" sz="1100" dirty="0"/>
              <a:t> Through visualizations e.g., histograms, box/scatter plots, EDA helps in spotting trends, correlations, and potential patterns in the data.</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b="1" dirty="0"/>
              <a:t>Identify Relationships:</a:t>
            </a:r>
            <a:r>
              <a:rPr lang="en-US" sz="1100" dirty="0"/>
              <a:t> It can reveal relationships between variables making the data visually interpretable</a:t>
            </a:r>
            <a:endParaRPr sz="1100" dirty="0"/>
          </a:p>
        </p:txBody>
      </p:sp>
      <p:sp>
        <p:nvSpPr>
          <p:cNvPr id="898" name="Google Shape;898;p40"/>
          <p:cNvSpPr txBox="1">
            <a:spLocks noGrp="1"/>
          </p:cNvSpPr>
          <p:nvPr>
            <p:ph type="subTitle" idx="3"/>
          </p:nvPr>
        </p:nvSpPr>
        <p:spPr>
          <a:xfrm>
            <a:off x="2100475" y="3756584"/>
            <a:ext cx="2253000" cy="109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EDA helps in generating new hypotheses or questions about the data guiding the next steps of analysis.</a:t>
            </a:r>
          </a:p>
        </p:txBody>
      </p:sp>
      <p:sp>
        <p:nvSpPr>
          <p:cNvPr id="899" name="Google Shape;899;p40"/>
          <p:cNvSpPr txBox="1">
            <a:spLocks noGrp="1"/>
          </p:cNvSpPr>
          <p:nvPr>
            <p:ph type="subTitle" idx="4"/>
          </p:nvPr>
        </p:nvSpPr>
        <p:spPr>
          <a:xfrm>
            <a:off x="4736802" y="3756583"/>
            <a:ext cx="2253000" cy="109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By visualizing the relationships between variables, you can gain insights into which type of models might work best</a:t>
            </a:r>
            <a:endParaRPr sz="1100" dirty="0"/>
          </a:p>
        </p:txBody>
      </p:sp>
      <p:sp>
        <p:nvSpPr>
          <p:cNvPr id="900" name="Google Shape;900;p40"/>
          <p:cNvSpPr txBox="1">
            <a:spLocks noGrp="1"/>
          </p:cNvSpPr>
          <p:nvPr>
            <p:ph type="subTitle" idx="5"/>
          </p:nvPr>
        </p:nvSpPr>
        <p:spPr>
          <a:xfrm>
            <a:off x="3525453" y="1559105"/>
            <a:ext cx="2645549" cy="17095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dirty="0"/>
              <a:t>Missing Values:</a:t>
            </a:r>
            <a:r>
              <a:rPr lang="en-US" sz="1100" dirty="0"/>
              <a:t> Helps in identifying missing or null values, which can be addressed later </a:t>
            </a:r>
          </a:p>
          <a:p>
            <a:pPr marL="0" lvl="0" indent="0" algn="l" rtl="0">
              <a:spcBef>
                <a:spcPts val="0"/>
              </a:spcBef>
              <a:spcAft>
                <a:spcPts val="0"/>
              </a:spcAft>
              <a:buNone/>
            </a:pPr>
            <a:r>
              <a:rPr lang="en-US" sz="1100" b="1" dirty="0"/>
              <a:t>Outliers and Anomalies:</a:t>
            </a:r>
            <a:r>
              <a:rPr lang="en-US" sz="1100" dirty="0"/>
              <a:t> crucial for detecting outliers or extreme values that could skew analysis</a:t>
            </a:r>
          </a:p>
          <a:p>
            <a:pPr marL="0" lvl="0" indent="0" algn="l" rtl="0">
              <a:spcBef>
                <a:spcPts val="0"/>
              </a:spcBef>
              <a:spcAft>
                <a:spcPts val="0"/>
              </a:spcAft>
              <a:buNone/>
            </a:pPr>
            <a:r>
              <a:rPr lang="en-US" sz="1100" b="1" dirty="0"/>
              <a:t>Duplicates:</a:t>
            </a:r>
            <a:r>
              <a:rPr lang="en-US" sz="1100" dirty="0"/>
              <a:t> It helps identify duplicated data points</a:t>
            </a:r>
            <a:endParaRPr sz="1000" dirty="0"/>
          </a:p>
        </p:txBody>
      </p:sp>
      <p:sp>
        <p:nvSpPr>
          <p:cNvPr id="902" name="Google Shape;902;p40"/>
          <p:cNvSpPr txBox="1">
            <a:spLocks noGrp="1"/>
          </p:cNvSpPr>
          <p:nvPr>
            <p:ph type="subTitle" idx="7"/>
          </p:nvPr>
        </p:nvSpPr>
        <p:spPr>
          <a:xfrm>
            <a:off x="710400" y="1221304"/>
            <a:ext cx="2262600" cy="43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200" dirty="0">
                <a:solidFill>
                  <a:schemeClr val="tx1"/>
                </a:solidFill>
              </a:rPr>
              <a:t>Understanding the Data</a:t>
            </a:r>
            <a:endParaRPr sz="1200" dirty="0">
              <a:solidFill>
                <a:schemeClr val="tx1"/>
              </a:solidFill>
            </a:endParaRPr>
          </a:p>
        </p:txBody>
      </p:sp>
      <p:sp>
        <p:nvSpPr>
          <p:cNvPr id="903" name="Google Shape;903;p40"/>
          <p:cNvSpPr txBox="1">
            <a:spLocks noGrp="1"/>
          </p:cNvSpPr>
          <p:nvPr>
            <p:ph type="subTitle" idx="8"/>
          </p:nvPr>
        </p:nvSpPr>
        <p:spPr>
          <a:xfrm>
            <a:off x="6108886" y="1168817"/>
            <a:ext cx="2645549" cy="43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200" dirty="0">
                <a:solidFill>
                  <a:schemeClr val="tx1"/>
                </a:solidFill>
              </a:rPr>
              <a:t>Identifying Patterns and Trends</a:t>
            </a:r>
          </a:p>
        </p:txBody>
      </p:sp>
      <p:sp>
        <p:nvSpPr>
          <p:cNvPr id="904" name="Google Shape;904;p40"/>
          <p:cNvSpPr txBox="1">
            <a:spLocks noGrp="1"/>
          </p:cNvSpPr>
          <p:nvPr>
            <p:ph type="subTitle" idx="9"/>
          </p:nvPr>
        </p:nvSpPr>
        <p:spPr>
          <a:xfrm>
            <a:off x="3516766" y="1198155"/>
            <a:ext cx="2234700" cy="43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200" dirty="0">
                <a:solidFill>
                  <a:schemeClr val="tx1"/>
                </a:solidFill>
              </a:rPr>
              <a:t>Data Quality Assessment</a:t>
            </a:r>
            <a:endParaRPr sz="1200" dirty="0">
              <a:solidFill>
                <a:schemeClr val="tx1"/>
              </a:solidFill>
            </a:endParaRPr>
          </a:p>
        </p:txBody>
      </p:sp>
      <p:sp>
        <p:nvSpPr>
          <p:cNvPr id="905" name="Google Shape;905;p40"/>
          <p:cNvSpPr txBox="1">
            <a:spLocks noGrp="1"/>
          </p:cNvSpPr>
          <p:nvPr>
            <p:ph type="subTitle" idx="13"/>
          </p:nvPr>
        </p:nvSpPr>
        <p:spPr>
          <a:xfrm>
            <a:off x="2090931" y="3363609"/>
            <a:ext cx="2262600" cy="43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050" dirty="0">
                <a:solidFill>
                  <a:schemeClr val="tx1"/>
                </a:solidFill>
              </a:rPr>
              <a:t>Hypothesis Generation:</a:t>
            </a:r>
            <a:endParaRPr sz="1200" dirty="0">
              <a:solidFill>
                <a:schemeClr val="tx1"/>
              </a:solidFill>
            </a:endParaRPr>
          </a:p>
        </p:txBody>
      </p:sp>
      <p:sp>
        <p:nvSpPr>
          <p:cNvPr id="906" name="Google Shape;906;p40"/>
          <p:cNvSpPr txBox="1">
            <a:spLocks noGrp="1"/>
          </p:cNvSpPr>
          <p:nvPr>
            <p:ph type="subTitle" idx="14"/>
          </p:nvPr>
        </p:nvSpPr>
        <p:spPr>
          <a:xfrm>
            <a:off x="4726882" y="3363661"/>
            <a:ext cx="2262900" cy="43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200" dirty="0">
                <a:solidFill>
                  <a:schemeClr val="tx1"/>
                </a:solidFill>
              </a:rPr>
              <a:t>Choosing the Right Model</a:t>
            </a:r>
            <a:endParaRPr sz="120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7D56-44A6-178A-D66E-BF2165706286}"/>
              </a:ext>
            </a:extLst>
          </p:cNvPr>
          <p:cNvSpPr>
            <a:spLocks noGrp="1"/>
          </p:cNvSpPr>
          <p:nvPr>
            <p:ph type="title"/>
          </p:nvPr>
        </p:nvSpPr>
        <p:spPr>
          <a:xfrm>
            <a:off x="203280" y="95492"/>
            <a:ext cx="2848827" cy="737190"/>
          </a:xfrm>
        </p:spPr>
        <p:txBody>
          <a:bodyPr anchor="b">
            <a:normAutofit fontScale="90000"/>
          </a:bodyPr>
          <a:lstStyle/>
          <a:p>
            <a:r>
              <a:rPr lang="en-US" sz="4050" dirty="0"/>
              <a:t>Dataset</a:t>
            </a:r>
          </a:p>
        </p:txBody>
      </p:sp>
      <p:sp>
        <p:nvSpPr>
          <p:cNvPr id="4" name="Content Placeholder 3">
            <a:extLst>
              <a:ext uri="{FF2B5EF4-FFF2-40B4-BE49-F238E27FC236}">
                <a16:creationId xmlns:a16="http://schemas.microsoft.com/office/drawing/2014/main" id="{35503D3F-7495-D914-C2AD-B6C0BBCDB6F3}"/>
              </a:ext>
            </a:extLst>
          </p:cNvPr>
          <p:cNvSpPr>
            <a:spLocks noGrp="1"/>
          </p:cNvSpPr>
          <p:nvPr>
            <p:ph idx="1"/>
          </p:nvPr>
        </p:nvSpPr>
        <p:spPr>
          <a:xfrm>
            <a:off x="290272" y="806013"/>
            <a:ext cx="7869774" cy="422251"/>
          </a:xfrm>
        </p:spPr>
        <p:txBody>
          <a:bodyPr/>
          <a:lstStyle/>
          <a:p>
            <a:pPr rtl="0"/>
            <a:r>
              <a:rPr lang="en-US" sz="1200" b="0" i="0" u="none" strike="noStrike" dirty="0">
                <a:solidFill>
                  <a:srgbClr val="252E47"/>
                </a:solidFill>
                <a:effectLst/>
                <a:latin typeface="Exo"/>
              </a:rPr>
              <a:t>The data contain </a:t>
            </a:r>
            <a:r>
              <a:rPr lang="en-US" sz="1200" b="0" i="0" u="none" strike="noStrike" dirty="0">
                <a:solidFill>
                  <a:srgbClr val="1F1F1F"/>
                </a:solidFill>
                <a:effectLst/>
                <a:latin typeface="Arial" panose="020B0604020202020204" pitchFamily="34" charset="0"/>
              </a:rPr>
              <a:t>4,45,132 rows and 40 columns</a:t>
            </a:r>
            <a:endParaRPr lang="en-US" sz="1200" i="0" u="none" strike="noStrike" dirty="0">
              <a:solidFill>
                <a:srgbClr val="1F1F1F"/>
              </a:solidFill>
              <a:latin typeface="Arial" panose="020B0604020202020204" pitchFamily="34" charset="0"/>
            </a:endParaRPr>
          </a:p>
        </p:txBody>
      </p:sp>
      <p:graphicFrame>
        <p:nvGraphicFramePr>
          <p:cNvPr id="8" name="Table 7">
            <a:extLst>
              <a:ext uri="{FF2B5EF4-FFF2-40B4-BE49-F238E27FC236}">
                <a16:creationId xmlns:a16="http://schemas.microsoft.com/office/drawing/2014/main" id="{570C450B-0212-0882-B824-7519AC637AE3}"/>
              </a:ext>
            </a:extLst>
          </p:cNvPr>
          <p:cNvGraphicFramePr>
            <a:graphicFrameLocks noGrp="1"/>
          </p:cNvGraphicFramePr>
          <p:nvPr>
            <p:extLst>
              <p:ext uri="{D42A27DB-BD31-4B8C-83A1-F6EECF244321}">
                <p14:modId xmlns:p14="http://schemas.microsoft.com/office/powerpoint/2010/main" val="4115724699"/>
              </p:ext>
            </p:extLst>
          </p:nvPr>
        </p:nvGraphicFramePr>
        <p:xfrm>
          <a:off x="300546" y="1197503"/>
          <a:ext cx="4106188" cy="3850505"/>
        </p:xfrm>
        <a:graphic>
          <a:graphicData uri="http://schemas.openxmlformats.org/drawingml/2006/table">
            <a:tbl>
              <a:tblPr firstRow="1" bandRow="1">
                <a:tableStyleId>{1C7F7F96-63CE-423D-B757-84AD032D5FBD}</a:tableStyleId>
              </a:tblPr>
              <a:tblGrid>
                <a:gridCol w="1066121">
                  <a:extLst>
                    <a:ext uri="{9D8B030D-6E8A-4147-A177-3AD203B41FA5}">
                      <a16:colId xmlns:a16="http://schemas.microsoft.com/office/drawing/2014/main" val="582701372"/>
                    </a:ext>
                  </a:extLst>
                </a:gridCol>
                <a:gridCol w="3040067">
                  <a:extLst>
                    <a:ext uri="{9D8B030D-6E8A-4147-A177-3AD203B41FA5}">
                      <a16:colId xmlns:a16="http://schemas.microsoft.com/office/drawing/2014/main" val="4051780182"/>
                    </a:ext>
                  </a:extLst>
                </a:gridCol>
              </a:tblGrid>
              <a:tr h="527125">
                <a:tc>
                  <a:txBody>
                    <a:bodyPr/>
                    <a:lstStyle/>
                    <a:p>
                      <a:pPr algn="l" fontAlgn="b"/>
                      <a:r>
                        <a:rPr lang="en-US" sz="1050" b="0" i="0" u="none" strike="noStrike" dirty="0">
                          <a:solidFill>
                            <a:srgbClr val="000000"/>
                          </a:solidFill>
                          <a:effectLst/>
                          <a:latin typeface="Aptos Narrow" panose="020B0004020202020204" pitchFamily="34" charset="0"/>
                        </a:rPr>
                        <a:t>State</a:t>
                      </a: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b="0" i="0" u="none" strike="noStrike" dirty="0">
                          <a:solidFill>
                            <a:srgbClr val="000000"/>
                          </a:solidFill>
                          <a:effectLst/>
                          <a:latin typeface="Arial" panose="020B0604020202020204" pitchFamily="34" charset="0"/>
                        </a:rPr>
                        <a:t>The state or region where the participant is located, possibly to analyze regional variations in health outcomes.</a:t>
                      </a:r>
                      <a:endParaRPr lang="en-US" sz="1050" b="0" dirty="0">
                        <a:effectLst/>
                      </a:endParaRPr>
                    </a:p>
                  </a:txBody>
                  <a:tcPr marL="9525" marR="9525" marT="9525" marB="0" anchor="ctr"/>
                </a:tc>
                <a:extLst>
                  <a:ext uri="{0D108BD9-81ED-4DB2-BD59-A6C34878D82A}">
                    <a16:rowId xmlns:a16="http://schemas.microsoft.com/office/drawing/2014/main" val="1173142512"/>
                  </a:ext>
                </a:extLst>
              </a:tr>
              <a:tr h="370925">
                <a:tc>
                  <a:txBody>
                    <a:bodyPr/>
                    <a:lstStyle/>
                    <a:p>
                      <a:pPr algn="l" fontAlgn="b"/>
                      <a:r>
                        <a:rPr lang="en-US" sz="1050" b="0" i="0" u="none" strike="noStrike" dirty="0">
                          <a:solidFill>
                            <a:srgbClr val="000000"/>
                          </a:solidFill>
                          <a:effectLst/>
                          <a:latin typeface="Aptos Narrow" panose="020B0004020202020204" pitchFamily="34" charset="0"/>
                        </a:rPr>
                        <a:t>Sex</a:t>
                      </a:r>
                    </a:p>
                  </a:txBody>
                  <a:tcPr marL="9525" marR="9525" marT="9525" marB="0" anchor="ctr"/>
                </a:tc>
                <a:tc>
                  <a:txBody>
                    <a:bodyPr/>
                    <a:lstStyle/>
                    <a:p>
                      <a:pPr algn="l" fontAlgn="b"/>
                      <a:r>
                        <a:rPr lang="en-US" sz="1050" b="0" i="0" u="none" strike="noStrike" dirty="0">
                          <a:solidFill>
                            <a:srgbClr val="000000"/>
                          </a:solidFill>
                          <a:effectLst/>
                          <a:latin typeface="Arial" panose="020B0604020202020204" pitchFamily="34" charset="0"/>
                        </a:rPr>
                        <a:t>Participant’s gender, often relevant as heart disease risk can vary between genders.</a:t>
                      </a:r>
                      <a:endParaRPr lang="en-US" sz="105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674906514"/>
                  </a:ext>
                </a:extLst>
              </a:tr>
              <a:tr h="370925">
                <a:tc>
                  <a:txBody>
                    <a:bodyPr/>
                    <a:lstStyle/>
                    <a:p>
                      <a:pPr algn="l" fontAlgn="b"/>
                      <a:r>
                        <a:rPr lang="en-US" sz="1050" b="0" i="0" u="none" strike="noStrike" dirty="0" err="1">
                          <a:solidFill>
                            <a:srgbClr val="000000"/>
                          </a:solidFill>
                          <a:effectLst/>
                          <a:latin typeface="Aptos Narrow" panose="020B0004020202020204" pitchFamily="34" charset="0"/>
                        </a:rPr>
                        <a:t>GeneralHealth</a:t>
                      </a:r>
                      <a:endParaRPr lang="en-US" sz="105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050" b="0" i="0" u="none" strike="noStrike" dirty="0">
                          <a:solidFill>
                            <a:srgbClr val="000000"/>
                          </a:solidFill>
                          <a:effectLst/>
                          <a:latin typeface="Arial" panose="020B0604020202020204" pitchFamily="34" charset="0"/>
                        </a:rPr>
                        <a:t>Self-assessed general health status, which may range from excellent to poor.</a:t>
                      </a:r>
                      <a:endParaRPr lang="en-US" sz="105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945511598"/>
                  </a:ext>
                </a:extLst>
              </a:tr>
              <a:tr h="370925">
                <a:tc>
                  <a:txBody>
                    <a:bodyPr/>
                    <a:lstStyle/>
                    <a:p>
                      <a:pPr algn="l" fontAlgn="b"/>
                      <a:r>
                        <a:rPr lang="en-US" sz="1050" b="0" i="0" u="none" strike="noStrike" dirty="0" err="1">
                          <a:solidFill>
                            <a:srgbClr val="000000"/>
                          </a:solidFill>
                          <a:effectLst/>
                          <a:latin typeface="Aptos Narrow" panose="020B0004020202020204" pitchFamily="34" charset="0"/>
                        </a:rPr>
                        <a:t>PhysicalHealthDays</a:t>
                      </a:r>
                      <a:endParaRPr lang="en-US" sz="105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b="0" i="0" u="none" strike="noStrike" dirty="0">
                          <a:solidFill>
                            <a:srgbClr val="000000"/>
                          </a:solidFill>
                          <a:effectLst/>
                          <a:latin typeface="Arial" panose="020B0604020202020204" pitchFamily="34" charset="0"/>
                        </a:rPr>
                        <a:t>Number of days in the past month the participant felt physically unwell.</a:t>
                      </a:r>
                      <a:endParaRPr lang="en-US" sz="1050" b="0" dirty="0">
                        <a:effectLst/>
                      </a:endParaRPr>
                    </a:p>
                  </a:txBody>
                  <a:tcPr marL="9525" marR="9525" marT="9525" marB="0" anchor="ctr"/>
                </a:tc>
                <a:extLst>
                  <a:ext uri="{0D108BD9-81ED-4DB2-BD59-A6C34878D82A}">
                    <a16:rowId xmlns:a16="http://schemas.microsoft.com/office/drawing/2014/main" val="3410417112"/>
                  </a:ext>
                </a:extLst>
              </a:tr>
              <a:tr h="370925">
                <a:tc>
                  <a:txBody>
                    <a:bodyPr/>
                    <a:lstStyle/>
                    <a:p>
                      <a:pPr algn="l" fontAlgn="b"/>
                      <a:r>
                        <a:rPr lang="en-US" sz="1050" b="0" i="0" u="none" strike="noStrike" dirty="0" err="1">
                          <a:solidFill>
                            <a:srgbClr val="000000"/>
                          </a:solidFill>
                          <a:effectLst/>
                          <a:latin typeface="Aptos Narrow" panose="020B0004020202020204" pitchFamily="34" charset="0"/>
                        </a:rPr>
                        <a:t>MentalHealthDays</a:t>
                      </a:r>
                      <a:endParaRPr lang="en-US" sz="105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050" b="0" i="0" u="none" strike="noStrike" dirty="0">
                          <a:solidFill>
                            <a:srgbClr val="000000"/>
                          </a:solidFill>
                          <a:effectLst/>
                          <a:latin typeface="Arial" panose="020B0604020202020204" pitchFamily="34" charset="0"/>
                        </a:rPr>
                        <a:t>Number of days in the past month the participant felt mentally unwell.</a:t>
                      </a:r>
                      <a:endParaRPr lang="en-US" sz="105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115199196"/>
                  </a:ext>
                </a:extLst>
              </a:tr>
              <a:tr h="370925">
                <a:tc>
                  <a:txBody>
                    <a:bodyPr/>
                    <a:lstStyle/>
                    <a:p>
                      <a:pPr algn="l" fontAlgn="b"/>
                      <a:r>
                        <a:rPr lang="en-US" sz="1050" b="0" i="0" u="none" strike="noStrike" dirty="0" err="1">
                          <a:solidFill>
                            <a:srgbClr val="000000"/>
                          </a:solidFill>
                          <a:effectLst/>
                          <a:latin typeface="Aptos Narrow" panose="020B0004020202020204" pitchFamily="34" charset="0"/>
                        </a:rPr>
                        <a:t>LastCheckupTime</a:t>
                      </a:r>
                      <a:endParaRPr lang="en-US" sz="105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b="0" i="0" u="none" strike="noStrike" dirty="0">
                          <a:solidFill>
                            <a:srgbClr val="000000"/>
                          </a:solidFill>
                          <a:effectLst/>
                          <a:latin typeface="Arial" panose="020B0604020202020204" pitchFamily="34" charset="0"/>
                        </a:rPr>
                        <a:t>Time since the last medical checkup, possibly in months or years, as regular checkups can impact heart disease risk.</a:t>
                      </a:r>
                      <a:endParaRPr lang="en-US" sz="1050" b="0" dirty="0">
                        <a:effectLst/>
                      </a:endParaRPr>
                    </a:p>
                  </a:txBody>
                  <a:tcPr marL="9525" marR="9525" marT="9525" marB="0" anchor="ctr"/>
                </a:tc>
                <a:extLst>
                  <a:ext uri="{0D108BD9-81ED-4DB2-BD59-A6C34878D82A}">
                    <a16:rowId xmlns:a16="http://schemas.microsoft.com/office/drawing/2014/main" val="3727452416"/>
                  </a:ext>
                </a:extLst>
              </a:tr>
              <a:tr h="370925">
                <a:tc>
                  <a:txBody>
                    <a:bodyPr/>
                    <a:lstStyle/>
                    <a:p>
                      <a:pPr algn="l" fontAlgn="b"/>
                      <a:r>
                        <a:rPr lang="en-US" sz="1050" b="0" i="0" u="none" strike="noStrike" dirty="0" err="1">
                          <a:solidFill>
                            <a:srgbClr val="000000"/>
                          </a:solidFill>
                          <a:effectLst/>
                          <a:latin typeface="Aptos Narrow" panose="020B0004020202020204" pitchFamily="34" charset="0"/>
                        </a:rPr>
                        <a:t>PhysicalActivities</a:t>
                      </a:r>
                      <a:endParaRPr lang="en-US" sz="105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b="0" i="0" u="none" strike="noStrike" dirty="0">
                          <a:solidFill>
                            <a:srgbClr val="000000"/>
                          </a:solidFill>
                          <a:effectLst/>
                          <a:latin typeface="Arial" panose="020B0604020202020204" pitchFamily="34" charset="0"/>
                        </a:rPr>
                        <a:t>Whether the participant engages in regular physical activities, a factor known to reduce heart disease risk.</a:t>
                      </a:r>
                      <a:endParaRPr lang="en-US" sz="1050" b="0" dirty="0">
                        <a:effectLst/>
                      </a:endParaRPr>
                    </a:p>
                  </a:txBody>
                  <a:tcPr marL="9525" marR="9525" marT="9525" marB="0" anchor="ctr"/>
                </a:tc>
                <a:extLst>
                  <a:ext uri="{0D108BD9-81ED-4DB2-BD59-A6C34878D82A}">
                    <a16:rowId xmlns:a16="http://schemas.microsoft.com/office/drawing/2014/main" val="3520584525"/>
                  </a:ext>
                </a:extLst>
              </a:tr>
              <a:tr h="370925">
                <a:tc>
                  <a:txBody>
                    <a:bodyPr/>
                    <a:lstStyle/>
                    <a:p>
                      <a:pPr algn="l" fontAlgn="b"/>
                      <a:r>
                        <a:rPr lang="en-US" sz="1050" b="0" i="0" u="none" strike="noStrike" dirty="0" err="1">
                          <a:solidFill>
                            <a:srgbClr val="000000"/>
                          </a:solidFill>
                          <a:effectLst/>
                          <a:latin typeface="Aptos Narrow" panose="020B0004020202020204" pitchFamily="34" charset="0"/>
                        </a:rPr>
                        <a:t>SleepHours</a:t>
                      </a:r>
                      <a:endParaRPr lang="en-US" sz="105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l" fontAlgn="b"/>
                      <a:r>
                        <a:rPr lang="en-US" sz="1050" dirty="0"/>
                        <a:t>Average number of hours the participant sleeps per night, as sleep quality and duration affect heart health.</a:t>
                      </a:r>
                      <a:endParaRPr lang="en-US" sz="105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455164969"/>
                  </a:ext>
                </a:extLst>
              </a:tr>
              <a:tr h="370925">
                <a:tc>
                  <a:txBody>
                    <a:bodyPr/>
                    <a:lstStyle/>
                    <a:p>
                      <a:pPr algn="l" fontAlgn="b"/>
                      <a:r>
                        <a:rPr lang="en-US" sz="1050" b="0" i="0" u="none" strike="noStrike" dirty="0" err="1">
                          <a:solidFill>
                            <a:srgbClr val="000000"/>
                          </a:solidFill>
                          <a:effectLst/>
                          <a:latin typeface="Aptos Narrow" panose="020B0004020202020204" pitchFamily="34" charset="0"/>
                        </a:rPr>
                        <a:t>RemovedTeeth</a:t>
                      </a:r>
                      <a:endParaRPr lang="en-US" sz="105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Number of teeth removed, as oral health can sometimes correlate with cardiovascular health.</a:t>
                      </a:r>
                    </a:p>
                  </a:txBody>
                  <a:tcPr marL="9525" marR="9525" marT="9525" marB="0" anchor="ctr"/>
                </a:tc>
                <a:extLst>
                  <a:ext uri="{0D108BD9-81ED-4DB2-BD59-A6C34878D82A}">
                    <a16:rowId xmlns:a16="http://schemas.microsoft.com/office/drawing/2014/main" val="64509673"/>
                  </a:ext>
                </a:extLst>
              </a:tr>
            </a:tbl>
          </a:graphicData>
        </a:graphic>
      </p:graphicFrame>
      <p:graphicFrame>
        <p:nvGraphicFramePr>
          <p:cNvPr id="14" name="Table 13">
            <a:extLst>
              <a:ext uri="{FF2B5EF4-FFF2-40B4-BE49-F238E27FC236}">
                <a16:creationId xmlns:a16="http://schemas.microsoft.com/office/drawing/2014/main" id="{F89D4301-55C8-8DD0-CD12-8C567392FB95}"/>
              </a:ext>
            </a:extLst>
          </p:cNvPr>
          <p:cNvGraphicFramePr>
            <a:graphicFrameLocks noGrp="1"/>
          </p:cNvGraphicFramePr>
          <p:nvPr>
            <p:extLst>
              <p:ext uri="{D42A27DB-BD31-4B8C-83A1-F6EECF244321}">
                <p14:modId xmlns:p14="http://schemas.microsoft.com/office/powerpoint/2010/main" val="3793919168"/>
              </p:ext>
            </p:extLst>
          </p:nvPr>
        </p:nvGraphicFramePr>
        <p:xfrm>
          <a:off x="4582274" y="1207716"/>
          <a:ext cx="4281728" cy="3850503"/>
        </p:xfrm>
        <a:graphic>
          <a:graphicData uri="http://schemas.openxmlformats.org/drawingml/2006/table">
            <a:tbl>
              <a:tblPr firstRow="1" bandRow="1">
                <a:tableStyleId>{1C7F7F96-63CE-423D-B757-84AD032D5FBD}</a:tableStyleId>
              </a:tblPr>
              <a:tblGrid>
                <a:gridCol w="1211388">
                  <a:extLst>
                    <a:ext uri="{9D8B030D-6E8A-4147-A177-3AD203B41FA5}">
                      <a16:colId xmlns:a16="http://schemas.microsoft.com/office/drawing/2014/main" val="3502734752"/>
                    </a:ext>
                  </a:extLst>
                </a:gridCol>
                <a:gridCol w="3070340">
                  <a:extLst>
                    <a:ext uri="{9D8B030D-6E8A-4147-A177-3AD203B41FA5}">
                      <a16:colId xmlns:a16="http://schemas.microsoft.com/office/drawing/2014/main" val="2004566622"/>
                    </a:ext>
                  </a:extLst>
                </a:gridCol>
              </a:tblGrid>
              <a:tr h="386608">
                <a:tc>
                  <a:txBody>
                    <a:bodyPr/>
                    <a:lstStyle/>
                    <a:p>
                      <a:pPr algn="l" fontAlgn="b"/>
                      <a:r>
                        <a:rPr lang="en-US" sz="1050" b="0" i="0" u="none" strike="noStrike" dirty="0" err="1">
                          <a:solidFill>
                            <a:srgbClr val="000000"/>
                          </a:solidFill>
                          <a:effectLst/>
                          <a:latin typeface="Aptos Narrow" panose="020B0004020202020204" pitchFamily="34" charset="0"/>
                        </a:rPr>
                        <a:t>HadHeartAttack</a:t>
                      </a:r>
                      <a:endParaRPr lang="en-US" sz="105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Indicates if the participant has had a heart attack, relevant for identifying individuals at high risk.</a:t>
                      </a:r>
                    </a:p>
                  </a:txBody>
                  <a:tcPr marL="9525" marR="9525" marT="9525" marB="0" anchor="ctr"/>
                </a:tc>
                <a:extLst>
                  <a:ext uri="{0D108BD9-81ED-4DB2-BD59-A6C34878D82A}">
                    <a16:rowId xmlns:a16="http://schemas.microsoft.com/office/drawing/2014/main" val="2446838524"/>
                  </a:ext>
                </a:extLst>
              </a:tr>
              <a:tr h="510285">
                <a:tc>
                  <a:txBody>
                    <a:bodyPr/>
                    <a:lstStyle/>
                    <a:p>
                      <a:pPr algn="l" fontAlgn="b"/>
                      <a:r>
                        <a:rPr lang="en-US" sz="1050" b="0" i="0" u="none" strike="noStrike" dirty="0" err="1">
                          <a:solidFill>
                            <a:srgbClr val="000000"/>
                          </a:solidFill>
                          <a:effectLst/>
                          <a:latin typeface="Aptos Narrow" panose="020B0004020202020204" pitchFamily="34" charset="0"/>
                        </a:rPr>
                        <a:t>HadAngina</a:t>
                      </a:r>
                      <a:endParaRPr lang="en-US" sz="105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Indicates if the participant has experienced angina, which may suggest underlying coronary artery disease.</a:t>
                      </a:r>
                    </a:p>
                  </a:txBody>
                  <a:tcPr marL="9525" marR="9525" marT="9525" marB="0" anchor="ctr"/>
                </a:tc>
                <a:extLst>
                  <a:ext uri="{0D108BD9-81ED-4DB2-BD59-A6C34878D82A}">
                    <a16:rowId xmlns:a16="http://schemas.microsoft.com/office/drawing/2014/main" val="1443816083"/>
                  </a:ext>
                </a:extLst>
              </a:tr>
              <a:tr h="386608">
                <a:tc>
                  <a:txBody>
                    <a:bodyPr/>
                    <a:lstStyle/>
                    <a:p>
                      <a:pPr algn="l" fontAlgn="b"/>
                      <a:r>
                        <a:rPr lang="en-US" sz="1050" b="0" i="0" u="none" strike="noStrike" dirty="0" err="1">
                          <a:solidFill>
                            <a:srgbClr val="000000"/>
                          </a:solidFill>
                          <a:effectLst/>
                          <a:latin typeface="Aptos Narrow" panose="020B0004020202020204" pitchFamily="34" charset="0"/>
                        </a:rPr>
                        <a:t>HadStroke</a:t>
                      </a:r>
                      <a:endParaRPr lang="en-US" sz="105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Indicates if the participant has had a stroke, which can be a comorbid condition with heart disease.</a:t>
                      </a:r>
                    </a:p>
                  </a:txBody>
                  <a:tcPr marL="9525" marR="9525" marT="9525" marB="0" anchor="ctr"/>
                </a:tc>
                <a:extLst>
                  <a:ext uri="{0D108BD9-81ED-4DB2-BD59-A6C34878D82A}">
                    <a16:rowId xmlns:a16="http://schemas.microsoft.com/office/drawing/2014/main" val="2157490868"/>
                  </a:ext>
                </a:extLst>
              </a:tr>
              <a:tr h="386608">
                <a:tc>
                  <a:txBody>
                    <a:bodyPr/>
                    <a:lstStyle/>
                    <a:p>
                      <a:pPr algn="l" fontAlgn="b"/>
                      <a:r>
                        <a:rPr lang="en-US" sz="1050" b="0" i="0" u="none" strike="noStrike" dirty="0" err="1">
                          <a:solidFill>
                            <a:srgbClr val="000000"/>
                          </a:solidFill>
                          <a:effectLst/>
                          <a:latin typeface="Aptos Narrow" panose="020B0004020202020204" pitchFamily="34" charset="0"/>
                        </a:rPr>
                        <a:t>HadAsthma</a:t>
                      </a:r>
                      <a:endParaRPr lang="en-US" sz="105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Asthma history, as respiratory issues can sometimes exacerbate cardiovascular conditions.</a:t>
                      </a:r>
                    </a:p>
                  </a:txBody>
                  <a:tcPr marL="9525" marR="9525" marT="9525" marB="0" anchor="ctr"/>
                </a:tc>
                <a:extLst>
                  <a:ext uri="{0D108BD9-81ED-4DB2-BD59-A6C34878D82A}">
                    <a16:rowId xmlns:a16="http://schemas.microsoft.com/office/drawing/2014/main" val="3724870507"/>
                  </a:ext>
                </a:extLst>
              </a:tr>
              <a:tr h="386608">
                <a:tc>
                  <a:txBody>
                    <a:bodyPr/>
                    <a:lstStyle/>
                    <a:p>
                      <a:pPr algn="l" fontAlgn="b"/>
                      <a:r>
                        <a:rPr lang="en-US" sz="1050" b="0" i="0" u="none" strike="noStrike" dirty="0" err="1">
                          <a:solidFill>
                            <a:srgbClr val="000000"/>
                          </a:solidFill>
                          <a:effectLst/>
                          <a:latin typeface="Aptos Narrow" panose="020B0004020202020204" pitchFamily="34" charset="0"/>
                        </a:rPr>
                        <a:t>HadSkinCancer</a:t>
                      </a:r>
                      <a:endParaRPr lang="en-US" sz="105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Indicates if the participant has had skin cancer, possibly reflecting general health status.</a:t>
                      </a:r>
                    </a:p>
                  </a:txBody>
                  <a:tcPr marL="9525" marR="9525" marT="9525" marB="0" anchor="ctr"/>
                </a:tc>
                <a:extLst>
                  <a:ext uri="{0D108BD9-81ED-4DB2-BD59-A6C34878D82A}">
                    <a16:rowId xmlns:a16="http://schemas.microsoft.com/office/drawing/2014/main" val="2208638310"/>
                  </a:ext>
                </a:extLst>
              </a:tr>
              <a:tr h="510285">
                <a:tc>
                  <a:txBody>
                    <a:bodyPr/>
                    <a:lstStyle/>
                    <a:p>
                      <a:pPr algn="l" fontAlgn="b"/>
                      <a:r>
                        <a:rPr lang="en-US" sz="1050" b="0" i="0" u="none" strike="noStrike" dirty="0" err="1">
                          <a:solidFill>
                            <a:srgbClr val="000000"/>
                          </a:solidFill>
                          <a:effectLst/>
                          <a:latin typeface="Aptos Narrow" panose="020B0004020202020204" pitchFamily="34" charset="0"/>
                        </a:rPr>
                        <a:t>HadCOPD</a:t>
                      </a:r>
                      <a:endParaRPr lang="en-US" sz="105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Indicates if the participant has chronic obstructive pulmonary disease, which can increase heart disease risk.</a:t>
                      </a:r>
                    </a:p>
                  </a:txBody>
                  <a:tcPr marL="9525" marR="9525" marT="9525" marB="0" anchor="ctr"/>
                </a:tc>
                <a:extLst>
                  <a:ext uri="{0D108BD9-81ED-4DB2-BD59-A6C34878D82A}">
                    <a16:rowId xmlns:a16="http://schemas.microsoft.com/office/drawing/2014/main" val="4004704152"/>
                  </a:ext>
                </a:extLst>
              </a:tr>
              <a:tr h="386608">
                <a:tc>
                  <a:txBody>
                    <a:bodyPr/>
                    <a:lstStyle/>
                    <a:p>
                      <a:pPr algn="l" fontAlgn="b"/>
                      <a:r>
                        <a:rPr lang="en-US" sz="1050" b="0" i="0" u="none" strike="noStrike" dirty="0" err="1">
                          <a:solidFill>
                            <a:srgbClr val="000000"/>
                          </a:solidFill>
                          <a:effectLst/>
                          <a:latin typeface="Aptos Narrow" panose="020B0004020202020204" pitchFamily="34" charset="0"/>
                        </a:rPr>
                        <a:t>HadDepressiveDisorder</a:t>
                      </a:r>
                      <a:endParaRPr lang="en-US" sz="105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Indicates if the participant has been diagnosed with depression, which can impact heart health.</a:t>
                      </a:r>
                    </a:p>
                  </a:txBody>
                  <a:tcPr marL="9525" marR="9525" marT="9525" marB="0" anchor="ctr"/>
                </a:tc>
                <a:extLst>
                  <a:ext uri="{0D108BD9-81ED-4DB2-BD59-A6C34878D82A}">
                    <a16:rowId xmlns:a16="http://schemas.microsoft.com/office/drawing/2014/main" val="233743557"/>
                  </a:ext>
                </a:extLst>
              </a:tr>
              <a:tr h="386608">
                <a:tc>
                  <a:txBody>
                    <a:bodyPr/>
                    <a:lstStyle/>
                    <a:p>
                      <a:pPr algn="l" fontAlgn="b"/>
                      <a:r>
                        <a:rPr lang="en-US" sz="1050" b="0" i="0" u="none" strike="noStrike" dirty="0" err="1">
                          <a:solidFill>
                            <a:srgbClr val="000000"/>
                          </a:solidFill>
                          <a:effectLst/>
                          <a:latin typeface="Aptos Narrow" panose="020B0004020202020204" pitchFamily="34" charset="0"/>
                        </a:rPr>
                        <a:t>HadKidneyDisease</a:t>
                      </a:r>
                      <a:endParaRPr lang="en-US" sz="105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Indicates if the participant has kidney disease, as this condition is closely linked to heart disease.</a:t>
                      </a:r>
                    </a:p>
                  </a:txBody>
                  <a:tcPr marL="9525" marR="9525" marT="9525" marB="0" anchor="ctr"/>
                </a:tc>
                <a:extLst>
                  <a:ext uri="{0D108BD9-81ED-4DB2-BD59-A6C34878D82A}">
                    <a16:rowId xmlns:a16="http://schemas.microsoft.com/office/drawing/2014/main" val="4167819929"/>
                  </a:ext>
                </a:extLst>
              </a:tr>
              <a:tr h="510285">
                <a:tc>
                  <a:txBody>
                    <a:bodyPr/>
                    <a:lstStyle/>
                    <a:p>
                      <a:pPr algn="l" fontAlgn="b"/>
                      <a:r>
                        <a:rPr lang="en-US" sz="1050" b="0" i="0" u="none" strike="noStrike" dirty="0" err="1">
                          <a:solidFill>
                            <a:srgbClr val="000000"/>
                          </a:solidFill>
                          <a:effectLst/>
                          <a:latin typeface="Aptos Narrow" panose="020B0004020202020204" pitchFamily="34" charset="0"/>
                        </a:rPr>
                        <a:t>HadArthritis</a:t>
                      </a:r>
                      <a:endParaRPr lang="en-US" sz="105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Indicates if the participant has arthritis, potentially associated with inflammation that affects heart health.</a:t>
                      </a:r>
                    </a:p>
                  </a:txBody>
                  <a:tcPr marL="9525" marR="9525" marT="9525" marB="0" anchor="ctr"/>
                </a:tc>
                <a:extLst>
                  <a:ext uri="{0D108BD9-81ED-4DB2-BD59-A6C34878D82A}">
                    <a16:rowId xmlns:a16="http://schemas.microsoft.com/office/drawing/2014/main" val="3319433044"/>
                  </a:ext>
                </a:extLst>
              </a:tr>
            </a:tbl>
          </a:graphicData>
        </a:graphic>
      </p:graphicFrame>
      <p:pic>
        <p:nvPicPr>
          <p:cNvPr id="15" name="Google Shape;1033;p65">
            <a:extLst>
              <a:ext uri="{FF2B5EF4-FFF2-40B4-BE49-F238E27FC236}">
                <a16:creationId xmlns:a16="http://schemas.microsoft.com/office/drawing/2014/main" id="{CD9F20C4-8C6F-46E7-8910-C19F76A10943}"/>
              </a:ext>
            </a:extLst>
          </p:cNvPr>
          <p:cNvPicPr preferRelativeResize="0"/>
          <p:nvPr/>
        </p:nvPicPr>
        <p:blipFill rotWithShape="1">
          <a:blip r:embed="rId3">
            <a:alphaModFix/>
          </a:blip>
          <a:srcRect l="60513" t="15763" r="16584" b="61860"/>
          <a:stretch/>
        </p:blipFill>
        <p:spPr>
          <a:xfrm flipH="1">
            <a:off x="7739890" y="154612"/>
            <a:ext cx="1094076" cy="1068950"/>
          </a:xfrm>
          <a:prstGeom prst="rect">
            <a:avLst/>
          </a:prstGeom>
          <a:noFill/>
          <a:ln>
            <a:noFill/>
          </a:ln>
        </p:spPr>
      </p:pic>
    </p:spTree>
    <p:extLst>
      <p:ext uri="{BB962C8B-B14F-4D97-AF65-F5344CB8AC3E}">
        <p14:creationId xmlns:p14="http://schemas.microsoft.com/office/powerpoint/2010/main" val="987558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8BAE8-6C02-A570-FBDB-C643782A4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8942CC-5279-8A06-7A9A-92899EA18B44}"/>
              </a:ext>
            </a:extLst>
          </p:cNvPr>
          <p:cNvSpPr>
            <a:spLocks noGrp="1"/>
          </p:cNvSpPr>
          <p:nvPr>
            <p:ph type="title"/>
          </p:nvPr>
        </p:nvSpPr>
        <p:spPr>
          <a:xfrm>
            <a:off x="203280" y="95492"/>
            <a:ext cx="2848827" cy="737190"/>
          </a:xfrm>
        </p:spPr>
        <p:txBody>
          <a:bodyPr anchor="b">
            <a:normAutofit fontScale="90000"/>
          </a:bodyPr>
          <a:lstStyle/>
          <a:p>
            <a:r>
              <a:rPr lang="en-US" sz="4050" dirty="0"/>
              <a:t>Dataset</a:t>
            </a:r>
          </a:p>
        </p:txBody>
      </p:sp>
      <p:graphicFrame>
        <p:nvGraphicFramePr>
          <p:cNvPr id="3" name="Table 2">
            <a:extLst>
              <a:ext uri="{FF2B5EF4-FFF2-40B4-BE49-F238E27FC236}">
                <a16:creationId xmlns:a16="http://schemas.microsoft.com/office/drawing/2014/main" id="{E61A6996-77AE-60A2-A884-4BDB67A80D70}"/>
              </a:ext>
            </a:extLst>
          </p:cNvPr>
          <p:cNvGraphicFramePr>
            <a:graphicFrameLocks noGrp="1"/>
          </p:cNvGraphicFramePr>
          <p:nvPr>
            <p:extLst>
              <p:ext uri="{D42A27DB-BD31-4B8C-83A1-F6EECF244321}">
                <p14:modId xmlns:p14="http://schemas.microsoft.com/office/powerpoint/2010/main" val="524440016"/>
              </p:ext>
            </p:extLst>
          </p:nvPr>
        </p:nvGraphicFramePr>
        <p:xfrm>
          <a:off x="110815" y="695322"/>
          <a:ext cx="4368719" cy="4321954"/>
        </p:xfrm>
        <a:graphic>
          <a:graphicData uri="http://schemas.openxmlformats.org/drawingml/2006/table">
            <a:tbl>
              <a:tblPr firstRow="1" bandRow="1">
                <a:tableStyleId>{1C7F7F96-63CE-423D-B757-84AD032D5FBD}</a:tableStyleId>
              </a:tblPr>
              <a:tblGrid>
                <a:gridCol w="1375910">
                  <a:extLst>
                    <a:ext uri="{9D8B030D-6E8A-4147-A177-3AD203B41FA5}">
                      <a16:colId xmlns:a16="http://schemas.microsoft.com/office/drawing/2014/main" val="975384578"/>
                    </a:ext>
                  </a:extLst>
                </a:gridCol>
                <a:gridCol w="2992809">
                  <a:extLst>
                    <a:ext uri="{9D8B030D-6E8A-4147-A177-3AD203B41FA5}">
                      <a16:colId xmlns:a16="http://schemas.microsoft.com/office/drawing/2014/main" val="2195255113"/>
                    </a:ext>
                  </a:extLst>
                </a:gridCol>
              </a:tblGrid>
              <a:tr h="351599">
                <a:tc>
                  <a:txBody>
                    <a:bodyPr/>
                    <a:lstStyle/>
                    <a:p>
                      <a:pPr algn="l" fontAlgn="b"/>
                      <a:r>
                        <a:rPr lang="en-US" sz="1050" b="0" i="0" u="none" strike="noStrike" dirty="0" err="1">
                          <a:solidFill>
                            <a:srgbClr val="000000"/>
                          </a:solidFill>
                          <a:effectLst/>
                          <a:latin typeface="Aptos Narrow" panose="020B0004020202020204" pitchFamily="34" charset="0"/>
                        </a:rPr>
                        <a:t>HadDiabetes</a:t>
                      </a:r>
                      <a:endParaRPr lang="en-US" sz="105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Indicates if the participant has diabetes, a major risk factor for heart disease.</a:t>
                      </a:r>
                    </a:p>
                  </a:txBody>
                  <a:tcPr marL="9525" marR="9525" marT="9525" marB="0" anchor="b"/>
                </a:tc>
                <a:extLst>
                  <a:ext uri="{0D108BD9-81ED-4DB2-BD59-A6C34878D82A}">
                    <a16:rowId xmlns:a16="http://schemas.microsoft.com/office/drawing/2014/main" val="2827656107"/>
                  </a:ext>
                </a:extLst>
              </a:tr>
              <a:tr h="351599">
                <a:tc>
                  <a:txBody>
                    <a:bodyPr/>
                    <a:lstStyle/>
                    <a:p>
                      <a:pPr algn="l" fontAlgn="b"/>
                      <a:r>
                        <a:rPr lang="en-US" sz="1050" b="0" i="0" u="none" strike="noStrike" dirty="0" err="1">
                          <a:solidFill>
                            <a:srgbClr val="000000"/>
                          </a:solidFill>
                          <a:effectLst/>
                          <a:latin typeface="Aptos Narrow" panose="020B0004020202020204" pitchFamily="34" charset="0"/>
                        </a:rPr>
                        <a:t>DeafOrHardOfHearing</a:t>
                      </a:r>
                      <a:endParaRPr lang="en-US" sz="105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Hearing status, as some studies explore links between hearing loss and cardiovascular health.</a:t>
                      </a:r>
                    </a:p>
                  </a:txBody>
                  <a:tcPr marL="9525" marR="9525" marT="9525" marB="0" anchor="b"/>
                </a:tc>
                <a:extLst>
                  <a:ext uri="{0D108BD9-81ED-4DB2-BD59-A6C34878D82A}">
                    <a16:rowId xmlns:a16="http://schemas.microsoft.com/office/drawing/2014/main" val="1176764570"/>
                  </a:ext>
                </a:extLst>
              </a:tr>
              <a:tr h="351599">
                <a:tc>
                  <a:txBody>
                    <a:bodyPr/>
                    <a:lstStyle/>
                    <a:p>
                      <a:pPr algn="l" fontAlgn="b"/>
                      <a:r>
                        <a:rPr lang="en-US" sz="1050" b="0" i="0" u="none" strike="noStrike" dirty="0" err="1">
                          <a:solidFill>
                            <a:srgbClr val="000000"/>
                          </a:solidFill>
                          <a:effectLst/>
                          <a:latin typeface="Aptos Narrow" panose="020B0004020202020204" pitchFamily="34" charset="0"/>
                        </a:rPr>
                        <a:t>BlindOrVisionDifficulty</a:t>
                      </a:r>
                      <a:endParaRPr lang="en-US" sz="105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50" dirty="0"/>
                        <a:t>Vision status, included perhaps as a general health indicator.</a:t>
                      </a:r>
                      <a:endParaRPr lang="en-US" sz="105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005918458"/>
                  </a:ext>
                </a:extLst>
              </a:tr>
              <a:tr h="503054">
                <a:tc>
                  <a:txBody>
                    <a:bodyPr/>
                    <a:lstStyle/>
                    <a:p>
                      <a:pPr algn="l" fontAlgn="b"/>
                      <a:r>
                        <a:rPr lang="en-US" sz="1050" b="0" i="0" u="none" strike="noStrike" dirty="0" err="1">
                          <a:solidFill>
                            <a:srgbClr val="000000"/>
                          </a:solidFill>
                          <a:effectLst/>
                          <a:latin typeface="Aptos Narrow" panose="020B0004020202020204" pitchFamily="34" charset="0"/>
                        </a:rPr>
                        <a:t>DifficultyConcentrating</a:t>
                      </a:r>
                      <a:endParaRPr lang="en-US" sz="105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Whether the participant experiences difficulty concentrating, possibly relevant if cognitive decline is tracked.</a:t>
                      </a:r>
                    </a:p>
                  </a:txBody>
                  <a:tcPr marL="9525" marR="9525" marT="9525" marB="0" anchor="b"/>
                </a:tc>
                <a:extLst>
                  <a:ext uri="{0D108BD9-81ED-4DB2-BD59-A6C34878D82A}">
                    <a16:rowId xmlns:a16="http://schemas.microsoft.com/office/drawing/2014/main" val="1501028646"/>
                  </a:ext>
                </a:extLst>
              </a:tr>
              <a:tr h="351599">
                <a:tc>
                  <a:txBody>
                    <a:bodyPr/>
                    <a:lstStyle/>
                    <a:p>
                      <a:pPr algn="l" fontAlgn="b"/>
                      <a:r>
                        <a:rPr lang="en-US" sz="1050" b="0" i="0" u="none" strike="noStrike" dirty="0" err="1">
                          <a:solidFill>
                            <a:srgbClr val="000000"/>
                          </a:solidFill>
                          <a:effectLst/>
                          <a:latin typeface="Aptos Narrow" panose="020B0004020202020204" pitchFamily="34" charset="0"/>
                        </a:rPr>
                        <a:t>DifficultyWalking</a:t>
                      </a:r>
                      <a:endParaRPr lang="en-US" sz="105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Indicates if the participant has mobility issues, potentially related to cardiovascular health.</a:t>
                      </a:r>
                    </a:p>
                  </a:txBody>
                  <a:tcPr marL="9525" marR="9525" marT="9525" marB="0" anchor="b"/>
                </a:tc>
                <a:extLst>
                  <a:ext uri="{0D108BD9-81ED-4DB2-BD59-A6C34878D82A}">
                    <a16:rowId xmlns:a16="http://schemas.microsoft.com/office/drawing/2014/main" val="1873817049"/>
                  </a:ext>
                </a:extLst>
              </a:tr>
              <a:tr h="503054">
                <a:tc>
                  <a:txBody>
                    <a:bodyPr/>
                    <a:lstStyle/>
                    <a:p>
                      <a:pPr algn="l" fontAlgn="b"/>
                      <a:r>
                        <a:rPr lang="en-US" sz="1050" b="0" i="0" u="none" strike="noStrike" dirty="0" err="1">
                          <a:solidFill>
                            <a:srgbClr val="000000"/>
                          </a:solidFill>
                          <a:effectLst/>
                          <a:latin typeface="Aptos Narrow" panose="020B0004020202020204" pitchFamily="34" charset="0"/>
                        </a:rPr>
                        <a:t>DifficultyDressingBathing</a:t>
                      </a:r>
                      <a:endParaRPr lang="en-US" sz="105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Indicates if the participant has difficulty with self-care tasks, reflecting general health and independence.</a:t>
                      </a:r>
                    </a:p>
                  </a:txBody>
                  <a:tcPr marL="9525" marR="9525" marT="9525" marB="0" anchor="b"/>
                </a:tc>
                <a:extLst>
                  <a:ext uri="{0D108BD9-81ED-4DB2-BD59-A6C34878D82A}">
                    <a16:rowId xmlns:a16="http://schemas.microsoft.com/office/drawing/2014/main" val="1045634005"/>
                  </a:ext>
                </a:extLst>
              </a:tr>
              <a:tr h="503054">
                <a:tc>
                  <a:txBody>
                    <a:bodyPr/>
                    <a:lstStyle/>
                    <a:p>
                      <a:pPr algn="l" fontAlgn="b"/>
                      <a:r>
                        <a:rPr lang="en-US" sz="1050" b="0" i="0" u="none" strike="noStrike" dirty="0" err="1">
                          <a:solidFill>
                            <a:srgbClr val="000000"/>
                          </a:solidFill>
                          <a:effectLst/>
                          <a:latin typeface="Aptos Narrow" panose="020B0004020202020204" pitchFamily="34" charset="0"/>
                        </a:rPr>
                        <a:t>DifficultyErrands</a:t>
                      </a:r>
                      <a:endParaRPr lang="en-US" sz="105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Whether the participant finds it hard to run errands, possibly reflecting overall physical or mental health limitations.</a:t>
                      </a:r>
                    </a:p>
                  </a:txBody>
                  <a:tcPr marL="9525" marR="9525" marT="9525" marB="0" anchor="b"/>
                </a:tc>
                <a:extLst>
                  <a:ext uri="{0D108BD9-81ED-4DB2-BD59-A6C34878D82A}">
                    <a16:rowId xmlns:a16="http://schemas.microsoft.com/office/drawing/2014/main" val="4024659813"/>
                  </a:ext>
                </a:extLst>
              </a:tr>
              <a:tr h="351599">
                <a:tc>
                  <a:txBody>
                    <a:bodyPr/>
                    <a:lstStyle/>
                    <a:p>
                      <a:pPr algn="l" fontAlgn="b"/>
                      <a:r>
                        <a:rPr lang="en-US" sz="1050" b="0" i="0" u="none" strike="noStrike" dirty="0" err="1">
                          <a:solidFill>
                            <a:srgbClr val="000000"/>
                          </a:solidFill>
                          <a:effectLst/>
                          <a:latin typeface="Aptos Narrow" panose="020B0004020202020204" pitchFamily="34" charset="0"/>
                        </a:rPr>
                        <a:t>SmokerStatus</a:t>
                      </a:r>
                      <a:endParaRPr lang="en-US" sz="105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Indicates if the participant is a smoker, a major risk factor for heart disease.</a:t>
                      </a:r>
                    </a:p>
                  </a:txBody>
                  <a:tcPr marL="9525" marR="9525" marT="9525" marB="0" anchor="b"/>
                </a:tc>
                <a:extLst>
                  <a:ext uri="{0D108BD9-81ED-4DB2-BD59-A6C34878D82A}">
                    <a16:rowId xmlns:a16="http://schemas.microsoft.com/office/drawing/2014/main" val="2171772696"/>
                  </a:ext>
                </a:extLst>
              </a:tr>
              <a:tr h="351599">
                <a:tc>
                  <a:txBody>
                    <a:bodyPr/>
                    <a:lstStyle/>
                    <a:p>
                      <a:pPr algn="l" fontAlgn="b"/>
                      <a:r>
                        <a:rPr lang="en-US" sz="1050" b="0" i="0" u="none" strike="noStrike" dirty="0" err="1">
                          <a:solidFill>
                            <a:srgbClr val="000000"/>
                          </a:solidFill>
                          <a:effectLst/>
                          <a:latin typeface="Aptos Narrow" panose="020B0004020202020204" pitchFamily="34" charset="0"/>
                        </a:rPr>
                        <a:t>ECigaretteUsage</a:t>
                      </a:r>
                      <a:endParaRPr lang="en-US" sz="105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50" dirty="0"/>
                        <a:t>Use of e-cigarettes, as nicotine consumption impacts cardiovascular health.</a:t>
                      </a:r>
                      <a:endParaRPr lang="en-US" sz="105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06345568"/>
                  </a:ext>
                </a:extLst>
              </a:tr>
              <a:tr h="351599">
                <a:tc>
                  <a:txBody>
                    <a:bodyPr/>
                    <a:lstStyle/>
                    <a:p>
                      <a:pPr algn="l" fontAlgn="b"/>
                      <a:r>
                        <a:rPr lang="en-US" sz="1050" b="0" i="0" u="none" strike="noStrike" dirty="0" err="1">
                          <a:solidFill>
                            <a:srgbClr val="000000"/>
                          </a:solidFill>
                          <a:effectLst/>
                          <a:latin typeface="Aptos Narrow" panose="020B0004020202020204" pitchFamily="34" charset="0"/>
                        </a:rPr>
                        <a:t>ChestScan</a:t>
                      </a:r>
                      <a:endParaRPr lang="en-US" sz="105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50" dirty="0"/>
                        <a:t>Indicates if the participant has undergone a chest scan, potentially to assess lung or heart health.</a:t>
                      </a:r>
                      <a:endParaRPr lang="en-US" sz="105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669583486"/>
                  </a:ext>
                </a:extLst>
              </a:tr>
              <a:tr h="351599">
                <a:tc>
                  <a:txBody>
                    <a:bodyPr/>
                    <a:lstStyle/>
                    <a:p>
                      <a:pPr algn="l" fontAlgn="b"/>
                      <a:r>
                        <a:rPr lang="en-US" sz="1050" b="0" i="0" u="none" strike="noStrike" dirty="0" err="1">
                          <a:solidFill>
                            <a:srgbClr val="000000"/>
                          </a:solidFill>
                          <a:effectLst/>
                          <a:latin typeface="Aptos Narrow" panose="020B0004020202020204" pitchFamily="34" charset="0"/>
                        </a:rPr>
                        <a:t>RaceEthnicityCategory</a:t>
                      </a:r>
                      <a:endParaRPr lang="en-US" sz="105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Participant’s race or ethnicity, as some populations have higher heart disease risks.</a:t>
                      </a:r>
                    </a:p>
                  </a:txBody>
                  <a:tcPr marL="9525" marR="9525" marT="9525" marB="0" anchor="b"/>
                </a:tc>
                <a:extLst>
                  <a:ext uri="{0D108BD9-81ED-4DB2-BD59-A6C34878D82A}">
                    <a16:rowId xmlns:a16="http://schemas.microsoft.com/office/drawing/2014/main" val="4079665396"/>
                  </a:ext>
                </a:extLst>
              </a:tr>
            </a:tbl>
          </a:graphicData>
        </a:graphic>
      </p:graphicFrame>
      <p:graphicFrame>
        <p:nvGraphicFramePr>
          <p:cNvPr id="5" name="Table 4">
            <a:extLst>
              <a:ext uri="{FF2B5EF4-FFF2-40B4-BE49-F238E27FC236}">
                <a16:creationId xmlns:a16="http://schemas.microsoft.com/office/drawing/2014/main" id="{84B20765-B458-E634-2C40-78A63B5342CA}"/>
              </a:ext>
            </a:extLst>
          </p:cNvPr>
          <p:cNvGraphicFramePr>
            <a:graphicFrameLocks noGrp="1"/>
          </p:cNvGraphicFramePr>
          <p:nvPr>
            <p:extLst>
              <p:ext uri="{D42A27DB-BD31-4B8C-83A1-F6EECF244321}">
                <p14:modId xmlns:p14="http://schemas.microsoft.com/office/powerpoint/2010/main" val="1499488935"/>
              </p:ext>
            </p:extLst>
          </p:nvPr>
        </p:nvGraphicFramePr>
        <p:xfrm>
          <a:off x="4633029" y="702106"/>
          <a:ext cx="4392367" cy="4321954"/>
        </p:xfrm>
        <a:graphic>
          <a:graphicData uri="http://schemas.openxmlformats.org/drawingml/2006/table">
            <a:tbl>
              <a:tblPr firstRow="1" bandRow="1">
                <a:tableStyleId>{1C7F7F96-63CE-423D-B757-84AD032D5FBD}</a:tableStyleId>
              </a:tblPr>
              <a:tblGrid>
                <a:gridCol w="1089678">
                  <a:extLst>
                    <a:ext uri="{9D8B030D-6E8A-4147-A177-3AD203B41FA5}">
                      <a16:colId xmlns:a16="http://schemas.microsoft.com/office/drawing/2014/main" val="3044555259"/>
                    </a:ext>
                  </a:extLst>
                </a:gridCol>
                <a:gridCol w="3302689">
                  <a:extLst>
                    <a:ext uri="{9D8B030D-6E8A-4147-A177-3AD203B41FA5}">
                      <a16:colId xmlns:a16="http://schemas.microsoft.com/office/drawing/2014/main" val="1121938233"/>
                    </a:ext>
                  </a:extLst>
                </a:gridCol>
              </a:tblGrid>
              <a:tr h="338304">
                <a:tc>
                  <a:txBody>
                    <a:bodyPr/>
                    <a:lstStyle/>
                    <a:p>
                      <a:pPr algn="l" fontAlgn="b"/>
                      <a:r>
                        <a:rPr lang="en-US" sz="1050" b="0" i="0" u="none" strike="noStrike" dirty="0" err="1">
                          <a:solidFill>
                            <a:srgbClr val="000000"/>
                          </a:solidFill>
                          <a:effectLst/>
                          <a:latin typeface="Aptos Narrow" panose="020B0004020202020204" pitchFamily="34" charset="0"/>
                        </a:rPr>
                        <a:t>AgeCategory</a:t>
                      </a:r>
                      <a:endParaRPr lang="en-US" sz="105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Age group of the participant, as age is a key risk factor for heart disease.</a:t>
                      </a:r>
                    </a:p>
                  </a:txBody>
                  <a:tcPr marL="9525" marR="9525" marT="9525" marB="0" anchor="b"/>
                </a:tc>
                <a:extLst>
                  <a:ext uri="{0D108BD9-81ED-4DB2-BD59-A6C34878D82A}">
                    <a16:rowId xmlns:a16="http://schemas.microsoft.com/office/drawing/2014/main" val="34567941"/>
                  </a:ext>
                </a:extLst>
              </a:tr>
              <a:tr h="338304">
                <a:tc>
                  <a:txBody>
                    <a:bodyPr/>
                    <a:lstStyle/>
                    <a:p>
                      <a:pPr algn="l" fontAlgn="b"/>
                      <a:r>
                        <a:rPr lang="en-US" sz="1050" b="0" i="0" u="none" strike="noStrike" dirty="0" err="1">
                          <a:solidFill>
                            <a:srgbClr val="000000"/>
                          </a:solidFill>
                          <a:effectLst/>
                          <a:latin typeface="Aptos Narrow" panose="020B0004020202020204" pitchFamily="34" charset="0"/>
                        </a:rPr>
                        <a:t>HeightInMeters</a:t>
                      </a:r>
                      <a:endParaRPr lang="en-US" sz="105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Participant’s height, used in conjunction with weight to calculate BMI.</a:t>
                      </a:r>
                    </a:p>
                  </a:txBody>
                  <a:tcPr marL="9525" marR="9525" marT="9525" marB="0" anchor="b"/>
                </a:tc>
                <a:extLst>
                  <a:ext uri="{0D108BD9-81ED-4DB2-BD59-A6C34878D82A}">
                    <a16:rowId xmlns:a16="http://schemas.microsoft.com/office/drawing/2014/main" val="2671933012"/>
                  </a:ext>
                </a:extLst>
              </a:tr>
              <a:tr h="281862">
                <a:tc>
                  <a:txBody>
                    <a:bodyPr/>
                    <a:lstStyle/>
                    <a:p>
                      <a:pPr algn="l" fontAlgn="b"/>
                      <a:r>
                        <a:rPr lang="en-US" sz="1050" b="0" i="0" u="none" strike="noStrike" dirty="0" err="1">
                          <a:solidFill>
                            <a:srgbClr val="000000"/>
                          </a:solidFill>
                          <a:effectLst/>
                          <a:latin typeface="Aptos Narrow" panose="020B0004020202020204" pitchFamily="34" charset="0"/>
                        </a:rPr>
                        <a:t>WeightInKilograms</a:t>
                      </a:r>
                      <a:endParaRPr lang="en-US" sz="105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Participant’s weight, also used for BMI calculation.</a:t>
                      </a:r>
                    </a:p>
                  </a:txBody>
                  <a:tcPr marL="9525" marR="9525" marT="9525" marB="0" anchor="b"/>
                </a:tc>
                <a:extLst>
                  <a:ext uri="{0D108BD9-81ED-4DB2-BD59-A6C34878D82A}">
                    <a16:rowId xmlns:a16="http://schemas.microsoft.com/office/drawing/2014/main" val="3746498533"/>
                  </a:ext>
                </a:extLst>
              </a:tr>
              <a:tr h="338304">
                <a:tc>
                  <a:txBody>
                    <a:bodyPr/>
                    <a:lstStyle/>
                    <a:p>
                      <a:pPr algn="l" fontAlgn="b"/>
                      <a:r>
                        <a:rPr lang="en-US" sz="1050" b="0" i="0" u="none" strike="noStrike" dirty="0">
                          <a:solidFill>
                            <a:srgbClr val="000000"/>
                          </a:solidFill>
                          <a:effectLst/>
                          <a:latin typeface="Aptos Narrow" panose="020B0004020202020204" pitchFamily="34" charset="0"/>
                        </a:rPr>
                        <a:t>BMI</a:t>
                      </a:r>
                    </a:p>
                  </a:txBody>
                  <a:tcPr marL="9525" marR="9525" marT="9525" marB="0" anchor="b"/>
                </a:tc>
                <a:tc>
                  <a:txBody>
                    <a:bodyPr/>
                    <a:lstStyle/>
                    <a:p>
                      <a:pPr algn="l" fontAlgn="b"/>
                      <a:r>
                        <a:rPr lang="en-US" sz="1050" dirty="0"/>
                        <a:t>Body Mass Index, a measure of body fat, with high BMI often associated with increased heart disease risk.</a:t>
                      </a:r>
                      <a:endParaRPr lang="en-US" sz="105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455091484"/>
                  </a:ext>
                </a:extLst>
              </a:tr>
              <a:tr h="338304">
                <a:tc>
                  <a:txBody>
                    <a:bodyPr/>
                    <a:lstStyle/>
                    <a:p>
                      <a:pPr algn="l" fontAlgn="b"/>
                      <a:r>
                        <a:rPr lang="en-US" sz="1050" b="0" i="0" u="none" strike="noStrike" dirty="0" err="1">
                          <a:solidFill>
                            <a:srgbClr val="000000"/>
                          </a:solidFill>
                          <a:effectLst/>
                          <a:latin typeface="Aptos Narrow" panose="020B0004020202020204" pitchFamily="34" charset="0"/>
                        </a:rPr>
                        <a:t>AlcoholDrinkers</a:t>
                      </a:r>
                      <a:endParaRPr lang="en-US" sz="105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Indicates if the participant consumes alcohol, as excessive drinking is linked to heart disease.</a:t>
                      </a:r>
                    </a:p>
                  </a:txBody>
                  <a:tcPr marL="9525" marR="9525" marT="9525" marB="0" anchor="b"/>
                </a:tc>
                <a:extLst>
                  <a:ext uri="{0D108BD9-81ED-4DB2-BD59-A6C34878D82A}">
                    <a16:rowId xmlns:a16="http://schemas.microsoft.com/office/drawing/2014/main" val="1097154704"/>
                  </a:ext>
                </a:extLst>
              </a:tr>
              <a:tr h="338304">
                <a:tc>
                  <a:txBody>
                    <a:bodyPr/>
                    <a:lstStyle/>
                    <a:p>
                      <a:pPr algn="l" fontAlgn="b"/>
                      <a:r>
                        <a:rPr lang="en-US" sz="1050" b="0" i="0" u="none" strike="noStrike" dirty="0" err="1">
                          <a:solidFill>
                            <a:srgbClr val="000000"/>
                          </a:solidFill>
                          <a:effectLst/>
                          <a:latin typeface="Aptos Narrow" panose="020B0004020202020204" pitchFamily="34" charset="0"/>
                        </a:rPr>
                        <a:t>HIVTesting</a:t>
                      </a:r>
                      <a:endParaRPr lang="en-US" sz="105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Indicates if the participant has been tested for HIV, perhaps included for general health monitoring.</a:t>
                      </a:r>
                    </a:p>
                  </a:txBody>
                  <a:tcPr marL="9525" marR="9525" marT="9525" marB="0" anchor="b"/>
                </a:tc>
                <a:extLst>
                  <a:ext uri="{0D108BD9-81ED-4DB2-BD59-A6C34878D82A}">
                    <a16:rowId xmlns:a16="http://schemas.microsoft.com/office/drawing/2014/main" val="1369097812"/>
                  </a:ext>
                </a:extLst>
              </a:tr>
              <a:tr h="502567">
                <a:tc>
                  <a:txBody>
                    <a:bodyPr/>
                    <a:lstStyle/>
                    <a:p>
                      <a:pPr algn="l" fontAlgn="b"/>
                      <a:r>
                        <a:rPr lang="en-US" sz="1050" b="0" i="0" u="none" strike="noStrike" dirty="0">
                          <a:solidFill>
                            <a:srgbClr val="000000"/>
                          </a:solidFill>
                          <a:effectLst/>
                          <a:latin typeface="Aptos Narrow" panose="020B0004020202020204" pitchFamily="34" charset="0"/>
                        </a:rPr>
                        <a:t>FluVaxLast12</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Indicates if the participant has received a flu vaccine in the past year, as vaccination may reflect health awareness.</a:t>
                      </a:r>
                    </a:p>
                  </a:txBody>
                  <a:tcPr marL="9525" marR="9525" marT="9525" marB="0" anchor="b"/>
                </a:tc>
                <a:extLst>
                  <a:ext uri="{0D108BD9-81ED-4DB2-BD59-A6C34878D82A}">
                    <a16:rowId xmlns:a16="http://schemas.microsoft.com/office/drawing/2014/main" val="2301862568"/>
                  </a:ext>
                </a:extLst>
              </a:tr>
              <a:tr h="338304">
                <a:tc>
                  <a:txBody>
                    <a:bodyPr/>
                    <a:lstStyle/>
                    <a:p>
                      <a:pPr algn="l" fontAlgn="b"/>
                      <a:r>
                        <a:rPr lang="en-US" sz="1050" b="0" i="0" u="none" strike="noStrike" dirty="0" err="1">
                          <a:solidFill>
                            <a:srgbClr val="000000"/>
                          </a:solidFill>
                          <a:effectLst/>
                          <a:latin typeface="Aptos Narrow" panose="020B0004020202020204" pitchFamily="34" charset="0"/>
                        </a:rPr>
                        <a:t>PneumoVaxEver</a:t>
                      </a:r>
                      <a:endParaRPr lang="en-US" sz="105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Indicates if the participant has ever received a pneumonia vaccine, relevant for general health.</a:t>
                      </a:r>
                    </a:p>
                  </a:txBody>
                  <a:tcPr marL="9525" marR="9525" marT="9525" marB="0" anchor="b"/>
                </a:tc>
                <a:extLst>
                  <a:ext uri="{0D108BD9-81ED-4DB2-BD59-A6C34878D82A}">
                    <a16:rowId xmlns:a16="http://schemas.microsoft.com/office/drawing/2014/main" val="1936451229"/>
                  </a:ext>
                </a:extLst>
              </a:tr>
              <a:tr h="502567">
                <a:tc>
                  <a:txBody>
                    <a:bodyPr/>
                    <a:lstStyle/>
                    <a:p>
                      <a:pPr algn="l" fontAlgn="b"/>
                      <a:r>
                        <a:rPr lang="en-US" sz="1050" b="0" i="0" u="none" strike="noStrike" dirty="0">
                          <a:solidFill>
                            <a:srgbClr val="000000"/>
                          </a:solidFill>
                          <a:effectLst/>
                          <a:latin typeface="Aptos Narrow" panose="020B0004020202020204" pitchFamily="34" charset="0"/>
                        </a:rPr>
                        <a:t>TetanusLast10Tdap</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Indicates if the participant has received a tetanus booster in the last 10 years, another general health indicator.</a:t>
                      </a:r>
                    </a:p>
                  </a:txBody>
                  <a:tcPr marL="9525" marR="9525" marT="9525" marB="0" anchor="b"/>
                </a:tc>
                <a:extLst>
                  <a:ext uri="{0D108BD9-81ED-4DB2-BD59-A6C34878D82A}">
                    <a16:rowId xmlns:a16="http://schemas.microsoft.com/office/drawing/2014/main" val="3776893265"/>
                  </a:ext>
                </a:extLst>
              </a:tr>
              <a:tr h="502567">
                <a:tc>
                  <a:txBody>
                    <a:bodyPr/>
                    <a:lstStyle/>
                    <a:p>
                      <a:pPr algn="l" fontAlgn="b"/>
                      <a:r>
                        <a:rPr lang="en-US" sz="1050" b="0" i="0" u="none" strike="noStrike" dirty="0" err="1">
                          <a:solidFill>
                            <a:srgbClr val="000000"/>
                          </a:solidFill>
                          <a:effectLst/>
                          <a:latin typeface="Aptos Narrow" panose="020B0004020202020204" pitchFamily="34" charset="0"/>
                        </a:rPr>
                        <a:t>HighRiskLastYear</a:t>
                      </a:r>
                      <a:endParaRPr lang="en-US" sz="105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US" sz="1050" dirty="0"/>
                        <a:t>Indicates if the participant was considered high-risk in the past year, possibly due to underlying health conditions.</a:t>
                      </a:r>
                    </a:p>
                  </a:txBody>
                  <a:tcPr marL="9525" marR="9525" marT="9525" marB="0" anchor="b"/>
                </a:tc>
                <a:extLst>
                  <a:ext uri="{0D108BD9-81ED-4DB2-BD59-A6C34878D82A}">
                    <a16:rowId xmlns:a16="http://schemas.microsoft.com/office/drawing/2014/main" val="4178005859"/>
                  </a:ext>
                </a:extLst>
              </a:tr>
              <a:tr h="502567">
                <a:tc>
                  <a:txBody>
                    <a:bodyPr/>
                    <a:lstStyle/>
                    <a:p>
                      <a:pPr algn="l" fontAlgn="b"/>
                      <a:r>
                        <a:rPr lang="en-US" sz="1050" b="0" i="0" u="none" strike="noStrike" dirty="0" err="1">
                          <a:solidFill>
                            <a:srgbClr val="000000"/>
                          </a:solidFill>
                          <a:effectLst/>
                          <a:latin typeface="Aptos Narrow" panose="020B0004020202020204" pitchFamily="34" charset="0"/>
                        </a:rPr>
                        <a:t>CovidPos</a:t>
                      </a:r>
                      <a:endParaRPr lang="en-US" sz="105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l" fontAlgn="b"/>
                      <a:r>
                        <a:rPr lang="en-US" sz="1050" dirty="0"/>
                        <a:t>Indicates if the participant has tested positive for COVID-19, as COVID-19 has been associated with long-term heart complications.</a:t>
                      </a:r>
                      <a:endParaRPr lang="en-US" sz="105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681116274"/>
                  </a:ext>
                </a:extLst>
              </a:tr>
            </a:tbl>
          </a:graphicData>
        </a:graphic>
      </p:graphicFrame>
    </p:spTree>
    <p:extLst>
      <p:ext uri="{BB962C8B-B14F-4D97-AF65-F5344CB8AC3E}">
        <p14:creationId xmlns:p14="http://schemas.microsoft.com/office/powerpoint/2010/main" val="1589786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2">
          <a:extLst>
            <a:ext uri="{FF2B5EF4-FFF2-40B4-BE49-F238E27FC236}">
              <a16:creationId xmlns:a16="http://schemas.microsoft.com/office/drawing/2014/main" id="{AD8E0DFE-D334-8677-8928-91CCE9128593}"/>
            </a:ext>
          </a:extLst>
        </p:cNvPr>
        <p:cNvGrpSpPr/>
        <p:nvPr/>
      </p:nvGrpSpPr>
      <p:grpSpPr>
        <a:xfrm>
          <a:off x="0" y="0"/>
          <a:ext cx="0" cy="0"/>
          <a:chOff x="0" y="0"/>
          <a:chExt cx="0" cy="0"/>
        </a:xfrm>
      </p:grpSpPr>
      <p:grpSp>
        <p:nvGrpSpPr>
          <p:cNvPr id="555" name="Google Shape;555;p33">
            <a:extLst>
              <a:ext uri="{FF2B5EF4-FFF2-40B4-BE49-F238E27FC236}">
                <a16:creationId xmlns:a16="http://schemas.microsoft.com/office/drawing/2014/main" id="{97713A79-755F-8EBF-D49E-9A91CE2734CE}"/>
              </a:ext>
            </a:extLst>
          </p:cNvPr>
          <p:cNvGrpSpPr/>
          <p:nvPr/>
        </p:nvGrpSpPr>
        <p:grpSpPr>
          <a:xfrm>
            <a:off x="857072" y="702144"/>
            <a:ext cx="812959" cy="861672"/>
            <a:chOff x="5137170" y="1563182"/>
            <a:chExt cx="584358" cy="619462"/>
          </a:xfrm>
        </p:grpSpPr>
        <p:sp>
          <p:nvSpPr>
            <p:cNvPr id="556" name="Google Shape;556;p33">
              <a:extLst>
                <a:ext uri="{FF2B5EF4-FFF2-40B4-BE49-F238E27FC236}">
                  <a16:creationId xmlns:a16="http://schemas.microsoft.com/office/drawing/2014/main" id="{125D9F2E-F98D-78F1-26C4-A3A4E3B47AAF}"/>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7" name="Google Shape;557;p33">
              <a:extLst>
                <a:ext uri="{FF2B5EF4-FFF2-40B4-BE49-F238E27FC236}">
                  <a16:creationId xmlns:a16="http://schemas.microsoft.com/office/drawing/2014/main" id="{7F573089-EF1D-4E75-882F-B308072C3C1B}"/>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8" name="Google Shape;558;p33">
              <a:extLst>
                <a:ext uri="{FF2B5EF4-FFF2-40B4-BE49-F238E27FC236}">
                  <a16:creationId xmlns:a16="http://schemas.microsoft.com/office/drawing/2014/main" id="{10E440F1-6C47-480C-BDF7-38035CAC01C8}"/>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9" name="Google Shape;559;p33">
              <a:extLst>
                <a:ext uri="{FF2B5EF4-FFF2-40B4-BE49-F238E27FC236}">
                  <a16:creationId xmlns:a16="http://schemas.microsoft.com/office/drawing/2014/main" id="{539E5D43-4925-7106-F5F0-86A098737849}"/>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0" name="Google Shape;560;p33">
              <a:extLst>
                <a:ext uri="{FF2B5EF4-FFF2-40B4-BE49-F238E27FC236}">
                  <a16:creationId xmlns:a16="http://schemas.microsoft.com/office/drawing/2014/main" id="{0CE1980C-F9E2-2921-194C-9EBFA03FE9B1}"/>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1" name="Google Shape;561;p33">
              <a:extLst>
                <a:ext uri="{FF2B5EF4-FFF2-40B4-BE49-F238E27FC236}">
                  <a16:creationId xmlns:a16="http://schemas.microsoft.com/office/drawing/2014/main" id="{EDFA4DE7-69DF-598F-8DBA-943AC11A693D}"/>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2" name="Google Shape;562;p33">
              <a:extLst>
                <a:ext uri="{FF2B5EF4-FFF2-40B4-BE49-F238E27FC236}">
                  <a16:creationId xmlns:a16="http://schemas.microsoft.com/office/drawing/2014/main" id="{3CC357D3-1439-DB3F-B733-600E2E0796A4}"/>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3" name="Google Shape;563;p33">
              <a:extLst>
                <a:ext uri="{FF2B5EF4-FFF2-40B4-BE49-F238E27FC236}">
                  <a16:creationId xmlns:a16="http://schemas.microsoft.com/office/drawing/2014/main" id="{07EE72BB-4CA6-740A-5746-4FF75A73F054}"/>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4" name="Google Shape;564;p33">
              <a:extLst>
                <a:ext uri="{FF2B5EF4-FFF2-40B4-BE49-F238E27FC236}">
                  <a16:creationId xmlns:a16="http://schemas.microsoft.com/office/drawing/2014/main" id="{C0112104-43C6-2845-FB5E-BD1ABC12641C}"/>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5" name="Google Shape;565;p33">
              <a:extLst>
                <a:ext uri="{FF2B5EF4-FFF2-40B4-BE49-F238E27FC236}">
                  <a16:creationId xmlns:a16="http://schemas.microsoft.com/office/drawing/2014/main" id="{9B056EF7-6707-EE1B-02C4-6ECE602ECA83}"/>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6" name="Google Shape;566;p33">
              <a:extLst>
                <a:ext uri="{FF2B5EF4-FFF2-40B4-BE49-F238E27FC236}">
                  <a16:creationId xmlns:a16="http://schemas.microsoft.com/office/drawing/2014/main" id="{2161A1CE-88A9-8D6A-BF57-5566202F0BFD}"/>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7" name="Google Shape;567;p33">
              <a:extLst>
                <a:ext uri="{FF2B5EF4-FFF2-40B4-BE49-F238E27FC236}">
                  <a16:creationId xmlns:a16="http://schemas.microsoft.com/office/drawing/2014/main" id="{97BE5F02-20F4-8130-B068-FBA048B550DC}"/>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8" name="Google Shape;568;p33">
              <a:extLst>
                <a:ext uri="{FF2B5EF4-FFF2-40B4-BE49-F238E27FC236}">
                  <a16:creationId xmlns:a16="http://schemas.microsoft.com/office/drawing/2014/main" id="{591A8C19-BE8C-FDFA-4B1B-4459BBA9BBCA}"/>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9" name="Google Shape;569;p33">
              <a:extLst>
                <a:ext uri="{FF2B5EF4-FFF2-40B4-BE49-F238E27FC236}">
                  <a16:creationId xmlns:a16="http://schemas.microsoft.com/office/drawing/2014/main" id="{AE63FE9D-1143-FC2F-D142-4CE6F0771BA9}"/>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0" name="Google Shape;570;p33">
              <a:extLst>
                <a:ext uri="{FF2B5EF4-FFF2-40B4-BE49-F238E27FC236}">
                  <a16:creationId xmlns:a16="http://schemas.microsoft.com/office/drawing/2014/main" id="{E5C1CBC5-5364-FFD1-3E3E-BE917D278B7C}"/>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1" name="Google Shape;571;p33">
              <a:extLst>
                <a:ext uri="{FF2B5EF4-FFF2-40B4-BE49-F238E27FC236}">
                  <a16:creationId xmlns:a16="http://schemas.microsoft.com/office/drawing/2014/main" id="{F22047D0-7856-61E1-4581-511CAD94A73D}"/>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7" name="Title 1">
            <a:extLst>
              <a:ext uri="{FF2B5EF4-FFF2-40B4-BE49-F238E27FC236}">
                <a16:creationId xmlns:a16="http://schemas.microsoft.com/office/drawing/2014/main" id="{BEF37405-9DE9-64BA-0ED1-B5009D792146}"/>
              </a:ext>
            </a:extLst>
          </p:cNvPr>
          <p:cNvSpPr>
            <a:spLocks noGrp="1"/>
          </p:cNvSpPr>
          <p:nvPr>
            <p:ph type="title"/>
          </p:nvPr>
        </p:nvSpPr>
        <p:spPr>
          <a:xfrm>
            <a:off x="311700" y="445025"/>
            <a:ext cx="8520600" cy="572700"/>
          </a:xfrm>
        </p:spPr>
        <p:txBody>
          <a:bodyPr/>
          <a:lstStyle/>
          <a:p>
            <a:r>
              <a:rPr lang="en-US" sz="3600" dirty="0"/>
              <a:t>Preprocessing</a:t>
            </a:r>
            <a:endParaRPr lang="en-US" sz="2400" dirty="0"/>
          </a:p>
        </p:txBody>
      </p:sp>
      <p:sp>
        <p:nvSpPr>
          <p:cNvPr id="8" name="Content Placeholder 3">
            <a:extLst>
              <a:ext uri="{FF2B5EF4-FFF2-40B4-BE49-F238E27FC236}">
                <a16:creationId xmlns:a16="http://schemas.microsoft.com/office/drawing/2014/main" id="{550D60B9-F95D-29CA-7F10-FF145288A808}"/>
              </a:ext>
            </a:extLst>
          </p:cNvPr>
          <p:cNvSpPr txBox="1">
            <a:spLocks/>
          </p:cNvSpPr>
          <p:nvPr/>
        </p:nvSpPr>
        <p:spPr>
          <a:xfrm>
            <a:off x="850186" y="1522345"/>
            <a:ext cx="7443627" cy="29777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Exo"/>
              <a:buNone/>
              <a:defRPr sz="14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2pPr>
            <a:lvl3pPr marL="1371600" marR="0" lvl="2"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3pPr>
            <a:lvl4pPr marL="1828800" marR="0" lvl="3"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4pPr>
            <a:lvl5pPr marL="2286000" marR="0" lvl="4"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5pPr>
            <a:lvl6pPr marL="2743200" marR="0" lvl="5"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6pPr>
            <a:lvl7pPr marL="3200400" marR="0" lvl="6"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7pPr>
            <a:lvl8pPr marL="3657600" marR="0" lvl="7" indent="-317500" algn="ctr" rtl="0">
              <a:lnSpc>
                <a:spcPct val="100000"/>
              </a:lnSpc>
              <a:spcBef>
                <a:spcPts val="1600"/>
              </a:spcBef>
              <a:spcAft>
                <a:spcPts val="0"/>
              </a:spcAft>
              <a:buClr>
                <a:schemeClr val="dk1"/>
              </a:buClr>
              <a:buSzPts val="1400"/>
              <a:buFont typeface="Exo"/>
              <a:buNone/>
              <a:defRPr sz="1400" b="0" i="0" u="none" strike="noStrike" cap="none">
                <a:solidFill>
                  <a:schemeClr val="dk1"/>
                </a:solidFill>
                <a:latin typeface="Exo"/>
                <a:ea typeface="Exo"/>
                <a:cs typeface="Exo"/>
                <a:sym typeface="Exo"/>
              </a:defRPr>
            </a:lvl8pPr>
            <a:lvl9pPr marL="4114800" marR="0" lvl="8" indent="-317500" algn="ctr" rtl="0">
              <a:lnSpc>
                <a:spcPct val="100000"/>
              </a:lnSpc>
              <a:spcBef>
                <a:spcPts val="1600"/>
              </a:spcBef>
              <a:spcAft>
                <a:spcPts val="1600"/>
              </a:spcAft>
              <a:buClr>
                <a:schemeClr val="dk1"/>
              </a:buClr>
              <a:buSzPts val="1400"/>
              <a:buFont typeface="Exo"/>
              <a:buNone/>
              <a:defRPr sz="1400" b="0" i="0" u="none" strike="noStrike" cap="none">
                <a:solidFill>
                  <a:schemeClr val="dk1"/>
                </a:solidFill>
                <a:latin typeface="Exo"/>
                <a:ea typeface="Exo"/>
                <a:cs typeface="Exo"/>
                <a:sym typeface="Exo"/>
              </a:defRPr>
            </a:lvl9pPr>
          </a:lstStyle>
          <a:p>
            <a:pPr>
              <a:buFont typeface="+mj-lt"/>
              <a:buAutoNum type="arabicPeriod"/>
            </a:pPr>
            <a:r>
              <a:rPr lang="en-US" b="1"/>
              <a:t>Identified Null Values</a:t>
            </a:r>
            <a:r>
              <a:rPr lang="en-US"/>
              <a:t>: First, checked for missing values in the dataset. If a column contained more than 10,000 null values, the following steps were taken:</a:t>
            </a:r>
          </a:p>
          <a:p>
            <a:pPr marL="742950" lvl="1" indent="-285750">
              <a:buFont typeface="+mj-lt"/>
              <a:buAutoNum type="arabicPeriod"/>
            </a:pPr>
            <a:r>
              <a:rPr lang="en-US"/>
              <a:t>For numerical columns, </a:t>
            </a:r>
            <a:r>
              <a:rPr lang="en-US" b="1"/>
              <a:t>replaced the null values with the mean</a:t>
            </a:r>
            <a:r>
              <a:rPr lang="en-US"/>
              <a:t> of the respective column.</a:t>
            </a:r>
          </a:p>
          <a:p>
            <a:pPr marL="742950" lvl="1" indent="-285750">
              <a:buFont typeface="+mj-lt"/>
              <a:buAutoNum type="arabicPeriod"/>
            </a:pPr>
            <a:r>
              <a:rPr lang="en-US"/>
              <a:t>For categorical columns, </a:t>
            </a:r>
            <a:r>
              <a:rPr lang="en-US" b="1"/>
              <a:t>replaced the null values with the mode</a:t>
            </a:r>
            <a:r>
              <a:rPr lang="en-US"/>
              <a:t> (most frequent value) of that column.</a:t>
            </a:r>
          </a:p>
          <a:p>
            <a:pPr marL="742950" lvl="1" indent="-285750">
              <a:buFont typeface="+mj-lt"/>
              <a:buAutoNum type="arabicPeriod"/>
            </a:pPr>
            <a:endParaRPr lang="en-US"/>
          </a:p>
          <a:p>
            <a:pPr>
              <a:buFont typeface="+mj-lt"/>
              <a:buAutoNum type="arabicPeriod"/>
            </a:pPr>
            <a:r>
              <a:rPr lang="en-US"/>
              <a:t>If the number of null values was less than 10,000, the rows with missing data were </a:t>
            </a:r>
            <a:r>
              <a:rPr lang="en-US" b="1"/>
              <a:t>dropped</a:t>
            </a:r>
            <a:endParaRPr lang="en-US" dirty="0"/>
          </a:p>
        </p:txBody>
      </p:sp>
    </p:spTree>
    <p:extLst>
      <p:ext uri="{BB962C8B-B14F-4D97-AF65-F5344CB8AC3E}">
        <p14:creationId xmlns:p14="http://schemas.microsoft.com/office/powerpoint/2010/main" val="1686024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2">
          <a:extLst>
            <a:ext uri="{FF2B5EF4-FFF2-40B4-BE49-F238E27FC236}">
              <a16:creationId xmlns:a16="http://schemas.microsoft.com/office/drawing/2014/main" id="{E4D55C98-7782-C009-D87D-06A211982C41}"/>
            </a:ext>
          </a:extLst>
        </p:cNvPr>
        <p:cNvGrpSpPr/>
        <p:nvPr/>
      </p:nvGrpSpPr>
      <p:grpSpPr>
        <a:xfrm>
          <a:off x="0" y="0"/>
          <a:ext cx="0" cy="0"/>
          <a:chOff x="0" y="0"/>
          <a:chExt cx="0" cy="0"/>
        </a:xfrm>
      </p:grpSpPr>
      <p:grpSp>
        <p:nvGrpSpPr>
          <p:cNvPr id="555" name="Google Shape;555;p33">
            <a:extLst>
              <a:ext uri="{FF2B5EF4-FFF2-40B4-BE49-F238E27FC236}">
                <a16:creationId xmlns:a16="http://schemas.microsoft.com/office/drawing/2014/main" id="{F51F5733-C74D-EB6B-CD63-D1B327832DA9}"/>
              </a:ext>
            </a:extLst>
          </p:cNvPr>
          <p:cNvGrpSpPr/>
          <p:nvPr/>
        </p:nvGrpSpPr>
        <p:grpSpPr>
          <a:xfrm>
            <a:off x="857072" y="702144"/>
            <a:ext cx="812959" cy="861672"/>
            <a:chOff x="5137170" y="1563182"/>
            <a:chExt cx="584358" cy="619462"/>
          </a:xfrm>
        </p:grpSpPr>
        <p:sp>
          <p:nvSpPr>
            <p:cNvPr id="556" name="Google Shape;556;p33">
              <a:extLst>
                <a:ext uri="{FF2B5EF4-FFF2-40B4-BE49-F238E27FC236}">
                  <a16:creationId xmlns:a16="http://schemas.microsoft.com/office/drawing/2014/main" id="{DDDF7DA8-798F-2222-85A0-DC292451E178}"/>
                </a:ext>
              </a:extLst>
            </p:cNvPr>
            <p:cNvSpPr/>
            <p:nvPr/>
          </p:nvSpPr>
          <p:spPr>
            <a:xfrm>
              <a:off x="5137170" y="1563182"/>
              <a:ext cx="70103" cy="70127"/>
            </a:xfrm>
            <a:custGeom>
              <a:avLst/>
              <a:gdLst/>
              <a:ahLst/>
              <a:cxnLst/>
              <a:rect l="l" t="t" r="r" b="b"/>
              <a:pathLst>
                <a:path w="93471" h="93503" extrusionOk="0">
                  <a:moveTo>
                    <a:pt x="96911" y="47811"/>
                  </a:moveTo>
                  <a:cubicBezTo>
                    <a:pt x="96911" y="73631"/>
                    <a:pt x="75956" y="94567"/>
                    <a:pt x="50175" y="94567"/>
                  </a:cubicBezTo>
                  <a:cubicBezTo>
                    <a:pt x="24330" y="94567"/>
                    <a:pt x="3439" y="73631"/>
                    <a:pt x="3439" y="47811"/>
                  </a:cubicBezTo>
                  <a:cubicBezTo>
                    <a:pt x="3439" y="21992"/>
                    <a:pt x="24330" y="1063"/>
                    <a:pt x="50175" y="1063"/>
                  </a:cubicBezTo>
                  <a:cubicBezTo>
                    <a:pt x="75956" y="1063"/>
                    <a:pt x="96911" y="21992"/>
                    <a:pt x="96911"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7" name="Google Shape;557;p33">
              <a:extLst>
                <a:ext uri="{FF2B5EF4-FFF2-40B4-BE49-F238E27FC236}">
                  <a16:creationId xmlns:a16="http://schemas.microsoft.com/office/drawing/2014/main" id="{584FEAFA-3043-5F4B-C640-CDA0ADE03F3C}"/>
                </a:ext>
              </a:extLst>
            </p:cNvPr>
            <p:cNvSpPr/>
            <p:nvPr/>
          </p:nvSpPr>
          <p:spPr>
            <a:xfrm>
              <a:off x="5137170" y="1750191"/>
              <a:ext cx="70103" cy="70127"/>
            </a:xfrm>
            <a:custGeom>
              <a:avLst/>
              <a:gdLst/>
              <a:ahLst/>
              <a:cxnLst/>
              <a:rect l="l" t="t" r="r" b="b"/>
              <a:pathLst>
                <a:path w="93471" h="93503" extrusionOk="0">
                  <a:moveTo>
                    <a:pt x="96911" y="47936"/>
                  </a:moveTo>
                  <a:cubicBezTo>
                    <a:pt x="96911" y="73755"/>
                    <a:pt x="75956" y="94691"/>
                    <a:pt x="50175" y="94691"/>
                  </a:cubicBezTo>
                  <a:cubicBezTo>
                    <a:pt x="24330" y="94691"/>
                    <a:pt x="3439" y="73755"/>
                    <a:pt x="3439" y="47936"/>
                  </a:cubicBezTo>
                  <a:cubicBezTo>
                    <a:pt x="3439" y="22117"/>
                    <a:pt x="24330" y="1187"/>
                    <a:pt x="50175" y="1187"/>
                  </a:cubicBezTo>
                  <a:cubicBezTo>
                    <a:pt x="75956" y="1187"/>
                    <a:pt x="96911" y="22117"/>
                    <a:pt x="96911"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8" name="Google Shape;558;p33">
              <a:extLst>
                <a:ext uri="{FF2B5EF4-FFF2-40B4-BE49-F238E27FC236}">
                  <a16:creationId xmlns:a16="http://schemas.microsoft.com/office/drawing/2014/main" id="{C13E0A0C-D59C-CF7C-7241-B5D731B33DB1}"/>
                </a:ext>
              </a:extLst>
            </p:cNvPr>
            <p:cNvSpPr/>
            <p:nvPr/>
          </p:nvSpPr>
          <p:spPr>
            <a:xfrm>
              <a:off x="5312477" y="1563182"/>
              <a:ext cx="70103" cy="70127"/>
            </a:xfrm>
            <a:custGeom>
              <a:avLst/>
              <a:gdLst/>
              <a:ahLst/>
              <a:cxnLst/>
              <a:rect l="l" t="t" r="r" b="b"/>
              <a:pathLst>
                <a:path w="93471" h="93503" extrusionOk="0">
                  <a:moveTo>
                    <a:pt x="97028" y="47811"/>
                  </a:moveTo>
                  <a:cubicBezTo>
                    <a:pt x="97028" y="73631"/>
                    <a:pt x="76137" y="94567"/>
                    <a:pt x="50292" y="94567"/>
                  </a:cubicBezTo>
                  <a:cubicBezTo>
                    <a:pt x="24447" y="94567"/>
                    <a:pt x="3556" y="73631"/>
                    <a:pt x="3556" y="47811"/>
                  </a:cubicBezTo>
                  <a:cubicBezTo>
                    <a:pt x="3556" y="21992"/>
                    <a:pt x="24447" y="1063"/>
                    <a:pt x="50292" y="1063"/>
                  </a:cubicBezTo>
                  <a:cubicBezTo>
                    <a:pt x="76137" y="1063"/>
                    <a:pt x="97028" y="21992"/>
                    <a:pt x="97028"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9" name="Google Shape;559;p33">
              <a:extLst>
                <a:ext uri="{FF2B5EF4-FFF2-40B4-BE49-F238E27FC236}">
                  <a16:creationId xmlns:a16="http://schemas.microsoft.com/office/drawing/2014/main" id="{947DE6BE-40D0-39B7-E5CD-FD0F995A714F}"/>
                </a:ext>
              </a:extLst>
            </p:cNvPr>
            <p:cNvSpPr/>
            <p:nvPr/>
          </p:nvSpPr>
          <p:spPr>
            <a:xfrm>
              <a:off x="5312477" y="1750191"/>
              <a:ext cx="70103" cy="70127"/>
            </a:xfrm>
            <a:custGeom>
              <a:avLst/>
              <a:gdLst/>
              <a:ahLst/>
              <a:cxnLst/>
              <a:rect l="l" t="t" r="r" b="b"/>
              <a:pathLst>
                <a:path w="93471" h="93503" extrusionOk="0">
                  <a:moveTo>
                    <a:pt x="97028" y="47936"/>
                  </a:moveTo>
                  <a:cubicBezTo>
                    <a:pt x="97028" y="73755"/>
                    <a:pt x="76137" y="94691"/>
                    <a:pt x="50292" y="94691"/>
                  </a:cubicBezTo>
                  <a:cubicBezTo>
                    <a:pt x="24447" y="94691"/>
                    <a:pt x="3556" y="73755"/>
                    <a:pt x="3556" y="47936"/>
                  </a:cubicBezTo>
                  <a:cubicBezTo>
                    <a:pt x="3556" y="22117"/>
                    <a:pt x="24447" y="1187"/>
                    <a:pt x="50292" y="1187"/>
                  </a:cubicBezTo>
                  <a:cubicBezTo>
                    <a:pt x="76137" y="1187"/>
                    <a:pt x="97028" y="22117"/>
                    <a:pt x="97028"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0" name="Google Shape;560;p33">
              <a:extLst>
                <a:ext uri="{FF2B5EF4-FFF2-40B4-BE49-F238E27FC236}">
                  <a16:creationId xmlns:a16="http://schemas.microsoft.com/office/drawing/2014/main" id="{A26EED77-4050-76F2-38EC-077FA1463EFE}"/>
                </a:ext>
              </a:extLst>
            </p:cNvPr>
            <p:cNvSpPr/>
            <p:nvPr/>
          </p:nvSpPr>
          <p:spPr>
            <a:xfrm>
              <a:off x="5476117" y="1563182"/>
              <a:ext cx="70104" cy="70127"/>
            </a:xfrm>
            <a:custGeom>
              <a:avLst/>
              <a:gdLst/>
              <a:ahLst/>
              <a:cxnLst/>
              <a:rect l="l" t="t" r="r" b="b"/>
              <a:pathLst>
                <a:path w="93472" h="93503" extrusionOk="0">
                  <a:moveTo>
                    <a:pt x="97137" y="47811"/>
                  </a:moveTo>
                  <a:cubicBezTo>
                    <a:pt x="97137" y="73631"/>
                    <a:pt x="76182" y="94567"/>
                    <a:pt x="50400" y="94567"/>
                  </a:cubicBezTo>
                  <a:cubicBezTo>
                    <a:pt x="24556" y="94567"/>
                    <a:pt x="3664" y="73631"/>
                    <a:pt x="3664" y="47811"/>
                  </a:cubicBezTo>
                  <a:cubicBezTo>
                    <a:pt x="3664" y="21992"/>
                    <a:pt x="24556" y="1063"/>
                    <a:pt x="50400" y="1063"/>
                  </a:cubicBezTo>
                  <a:cubicBezTo>
                    <a:pt x="76182" y="1063"/>
                    <a:pt x="97137" y="21992"/>
                    <a:pt x="97137"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1" name="Google Shape;561;p33">
              <a:extLst>
                <a:ext uri="{FF2B5EF4-FFF2-40B4-BE49-F238E27FC236}">
                  <a16:creationId xmlns:a16="http://schemas.microsoft.com/office/drawing/2014/main" id="{2AB35DD3-E0CF-8388-AFEA-0D6D1631A1BE}"/>
                </a:ext>
              </a:extLst>
            </p:cNvPr>
            <p:cNvSpPr/>
            <p:nvPr/>
          </p:nvSpPr>
          <p:spPr>
            <a:xfrm>
              <a:off x="5476117" y="1750191"/>
              <a:ext cx="70104" cy="70127"/>
            </a:xfrm>
            <a:custGeom>
              <a:avLst/>
              <a:gdLst/>
              <a:ahLst/>
              <a:cxnLst/>
              <a:rect l="l" t="t" r="r" b="b"/>
              <a:pathLst>
                <a:path w="93472" h="93503" extrusionOk="0">
                  <a:moveTo>
                    <a:pt x="97137" y="47936"/>
                  </a:moveTo>
                  <a:cubicBezTo>
                    <a:pt x="97137" y="73755"/>
                    <a:pt x="76182" y="94691"/>
                    <a:pt x="50400" y="94691"/>
                  </a:cubicBezTo>
                  <a:cubicBezTo>
                    <a:pt x="24556" y="94691"/>
                    <a:pt x="3664" y="73755"/>
                    <a:pt x="3664" y="47936"/>
                  </a:cubicBezTo>
                  <a:cubicBezTo>
                    <a:pt x="3664" y="22117"/>
                    <a:pt x="24556" y="1187"/>
                    <a:pt x="50400" y="1187"/>
                  </a:cubicBezTo>
                  <a:cubicBezTo>
                    <a:pt x="76182" y="1187"/>
                    <a:pt x="97137" y="22117"/>
                    <a:pt x="97137"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2" name="Google Shape;562;p33">
              <a:extLst>
                <a:ext uri="{FF2B5EF4-FFF2-40B4-BE49-F238E27FC236}">
                  <a16:creationId xmlns:a16="http://schemas.microsoft.com/office/drawing/2014/main" id="{7225509B-CD20-FA56-3C92-FD946EB7C81F}"/>
                </a:ext>
              </a:extLst>
            </p:cNvPr>
            <p:cNvSpPr/>
            <p:nvPr/>
          </p:nvSpPr>
          <p:spPr>
            <a:xfrm>
              <a:off x="5651425" y="1563182"/>
              <a:ext cx="70103" cy="70127"/>
            </a:xfrm>
            <a:custGeom>
              <a:avLst/>
              <a:gdLst/>
              <a:ahLst/>
              <a:cxnLst/>
              <a:rect l="l" t="t" r="r" b="b"/>
              <a:pathLst>
                <a:path w="93471" h="93503" extrusionOk="0">
                  <a:moveTo>
                    <a:pt x="97253" y="47811"/>
                  </a:moveTo>
                  <a:cubicBezTo>
                    <a:pt x="97253" y="73631"/>
                    <a:pt x="76361" y="94567"/>
                    <a:pt x="50517" y="94567"/>
                  </a:cubicBezTo>
                  <a:cubicBezTo>
                    <a:pt x="24736" y="94567"/>
                    <a:pt x="3781" y="73631"/>
                    <a:pt x="3781" y="47811"/>
                  </a:cubicBezTo>
                  <a:cubicBezTo>
                    <a:pt x="3781" y="21992"/>
                    <a:pt x="24736" y="1063"/>
                    <a:pt x="50517" y="1063"/>
                  </a:cubicBezTo>
                  <a:cubicBezTo>
                    <a:pt x="76361" y="1063"/>
                    <a:pt x="97253" y="21992"/>
                    <a:pt x="97253" y="47811"/>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3" name="Google Shape;563;p33">
              <a:extLst>
                <a:ext uri="{FF2B5EF4-FFF2-40B4-BE49-F238E27FC236}">
                  <a16:creationId xmlns:a16="http://schemas.microsoft.com/office/drawing/2014/main" id="{CC7AA94D-DE69-FA07-7DB8-1FAC92D2FB07}"/>
                </a:ext>
              </a:extLst>
            </p:cNvPr>
            <p:cNvSpPr/>
            <p:nvPr/>
          </p:nvSpPr>
          <p:spPr>
            <a:xfrm>
              <a:off x="5651425" y="1750191"/>
              <a:ext cx="70103" cy="70127"/>
            </a:xfrm>
            <a:custGeom>
              <a:avLst/>
              <a:gdLst/>
              <a:ahLst/>
              <a:cxnLst/>
              <a:rect l="l" t="t" r="r" b="b"/>
              <a:pathLst>
                <a:path w="93471" h="93503" extrusionOk="0">
                  <a:moveTo>
                    <a:pt x="97253" y="47936"/>
                  </a:moveTo>
                  <a:cubicBezTo>
                    <a:pt x="97253" y="73755"/>
                    <a:pt x="76361" y="94691"/>
                    <a:pt x="50517" y="94691"/>
                  </a:cubicBezTo>
                  <a:cubicBezTo>
                    <a:pt x="24736" y="94691"/>
                    <a:pt x="3781" y="73755"/>
                    <a:pt x="3781" y="47936"/>
                  </a:cubicBezTo>
                  <a:cubicBezTo>
                    <a:pt x="3781" y="22117"/>
                    <a:pt x="24736" y="1187"/>
                    <a:pt x="50517" y="1187"/>
                  </a:cubicBezTo>
                  <a:cubicBezTo>
                    <a:pt x="76361" y="1187"/>
                    <a:pt x="97253" y="22117"/>
                    <a:pt x="97253" y="47936"/>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4" name="Google Shape;564;p33">
              <a:extLst>
                <a:ext uri="{FF2B5EF4-FFF2-40B4-BE49-F238E27FC236}">
                  <a16:creationId xmlns:a16="http://schemas.microsoft.com/office/drawing/2014/main" id="{DA1003C7-8CD9-416C-5AD1-6C5DD5C985EC}"/>
                </a:ext>
              </a:extLst>
            </p:cNvPr>
            <p:cNvSpPr/>
            <p:nvPr/>
          </p:nvSpPr>
          <p:spPr>
            <a:xfrm>
              <a:off x="5137170" y="1925509"/>
              <a:ext cx="70103" cy="70127"/>
            </a:xfrm>
            <a:custGeom>
              <a:avLst/>
              <a:gdLst/>
              <a:ahLst/>
              <a:cxnLst/>
              <a:rect l="l" t="t" r="r" b="b"/>
              <a:pathLst>
                <a:path w="93471" h="93503" extrusionOk="0">
                  <a:moveTo>
                    <a:pt x="96911" y="48059"/>
                  </a:moveTo>
                  <a:cubicBezTo>
                    <a:pt x="96911" y="73878"/>
                    <a:pt x="75956" y="94807"/>
                    <a:pt x="50175" y="94807"/>
                  </a:cubicBezTo>
                  <a:cubicBezTo>
                    <a:pt x="24330" y="94807"/>
                    <a:pt x="3439" y="73878"/>
                    <a:pt x="3439" y="48059"/>
                  </a:cubicBezTo>
                  <a:cubicBezTo>
                    <a:pt x="3439" y="22240"/>
                    <a:pt x="24330" y="1304"/>
                    <a:pt x="50175" y="1304"/>
                  </a:cubicBezTo>
                  <a:cubicBezTo>
                    <a:pt x="75956" y="1304"/>
                    <a:pt x="96911" y="22240"/>
                    <a:pt x="96911"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5" name="Google Shape;565;p33">
              <a:extLst>
                <a:ext uri="{FF2B5EF4-FFF2-40B4-BE49-F238E27FC236}">
                  <a16:creationId xmlns:a16="http://schemas.microsoft.com/office/drawing/2014/main" id="{12578E45-078D-6206-224E-2C449E6DF87A}"/>
                </a:ext>
              </a:extLst>
            </p:cNvPr>
            <p:cNvSpPr/>
            <p:nvPr/>
          </p:nvSpPr>
          <p:spPr>
            <a:xfrm>
              <a:off x="5137170" y="2112518"/>
              <a:ext cx="70103" cy="70127"/>
            </a:xfrm>
            <a:custGeom>
              <a:avLst/>
              <a:gdLst/>
              <a:ahLst/>
              <a:cxnLst/>
              <a:rect l="l" t="t" r="r" b="b"/>
              <a:pathLst>
                <a:path w="93471" h="93503" extrusionOk="0">
                  <a:moveTo>
                    <a:pt x="96911" y="48183"/>
                  </a:moveTo>
                  <a:cubicBezTo>
                    <a:pt x="96911" y="74002"/>
                    <a:pt x="75956" y="94932"/>
                    <a:pt x="50175" y="94932"/>
                  </a:cubicBezTo>
                  <a:cubicBezTo>
                    <a:pt x="24330" y="94932"/>
                    <a:pt x="3439" y="74002"/>
                    <a:pt x="3439" y="48183"/>
                  </a:cubicBezTo>
                  <a:cubicBezTo>
                    <a:pt x="3439" y="22364"/>
                    <a:pt x="24330" y="1428"/>
                    <a:pt x="50175" y="1428"/>
                  </a:cubicBezTo>
                  <a:cubicBezTo>
                    <a:pt x="75956" y="1428"/>
                    <a:pt x="96911" y="22364"/>
                    <a:pt x="96911"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6" name="Google Shape;566;p33">
              <a:extLst>
                <a:ext uri="{FF2B5EF4-FFF2-40B4-BE49-F238E27FC236}">
                  <a16:creationId xmlns:a16="http://schemas.microsoft.com/office/drawing/2014/main" id="{97CF5827-8B34-87C0-37AA-FFF1BEDC5487}"/>
                </a:ext>
              </a:extLst>
            </p:cNvPr>
            <p:cNvSpPr/>
            <p:nvPr/>
          </p:nvSpPr>
          <p:spPr>
            <a:xfrm>
              <a:off x="5312477" y="1925509"/>
              <a:ext cx="70103" cy="70127"/>
            </a:xfrm>
            <a:custGeom>
              <a:avLst/>
              <a:gdLst/>
              <a:ahLst/>
              <a:cxnLst/>
              <a:rect l="l" t="t" r="r" b="b"/>
              <a:pathLst>
                <a:path w="93471" h="93503" extrusionOk="0">
                  <a:moveTo>
                    <a:pt x="97028" y="48059"/>
                  </a:moveTo>
                  <a:cubicBezTo>
                    <a:pt x="97028" y="73878"/>
                    <a:pt x="76137" y="94807"/>
                    <a:pt x="50292" y="94807"/>
                  </a:cubicBezTo>
                  <a:cubicBezTo>
                    <a:pt x="24447" y="94807"/>
                    <a:pt x="3556" y="73878"/>
                    <a:pt x="3556" y="48059"/>
                  </a:cubicBezTo>
                  <a:cubicBezTo>
                    <a:pt x="3556" y="22240"/>
                    <a:pt x="24447" y="1304"/>
                    <a:pt x="50292" y="1304"/>
                  </a:cubicBezTo>
                  <a:cubicBezTo>
                    <a:pt x="76137" y="1304"/>
                    <a:pt x="97028" y="22240"/>
                    <a:pt x="97028"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7" name="Google Shape;567;p33">
              <a:extLst>
                <a:ext uri="{FF2B5EF4-FFF2-40B4-BE49-F238E27FC236}">
                  <a16:creationId xmlns:a16="http://schemas.microsoft.com/office/drawing/2014/main" id="{8B54B291-16F4-2BF2-9842-20959FB0D333}"/>
                </a:ext>
              </a:extLst>
            </p:cNvPr>
            <p:cNvSpPr/>
            <p:nvPr/>
          </p:nvSpPr>
          <p:spPr>
            <a:xfrm>
              <a:off x="5312477" y="2112518"/>
              <a:ext cx="70103" cy="70127"/>
            </a:xfrm>
            <a:custGeom>
              <a:avLst/>
              <a:gdLst/>
              <a:ahLst/>
              <a:cxnLst/>
              <a:rect l="l" t="t" r="r" b="b"/>
              <a:pathLst>
                <a:path w="93471" h="93503" extrusionOk="0">
                  <a:moveTo>
                    <a:pt x="97028" y="48183"/>
                  </a:moveTo>
                  <a:cubicBezTo>
                    <a:pt x="97028" y="74002"/>
                    <a:pt x="76137" y="94932"/>
                    <a:pt x="50292" y="94932"/>
                  </a:cubicBezTo>
                  <a:cubicBezTo>
                    <a:pt x="24447" y="94932"/>
                    <a:pt x="3556" y="74002"/>
                    <a:pt x="3556" y="48183"/>
                  </a:cubicBezTo>
                  <a:cubicBezTo>
                    <a:pt x="3556" y="22364"/>
                    <a:pt x="24447" y="1428"/>
                    <a:pt x="50292" y="1428"/>
                  </a:cubicBezTo>
                  <a:cubicBezTo>
                    <a:pt x="76137" y="1428"/>
                    <a:pt x="97028" y="22364"/>
                    <a:pt x="97028"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8" name="Google Shape;568;p33">
              <a:extLst>
                <a:ext uri="{FF2B5EF4-FFF2-40B4-BE49-F238E27FC236}">
                  <a16:creationId xmlns:a16="http://schemas.microsoft.com/office/drawing/2014/main" id="{9415F217-21AB-17F8-0D8D-08D233439EFD}"/>
                </a:ext>
              </a:extLst>
            </p:cNvPr>
            <p:cNvSpPr/>
            <p:nvPr/>
          </p:nvSpPr>
          <p:spPr>
            <a:xfrm>
              <a:off x="5476117" y="1925509"/>
              <a:ext cx="70104" cy="70127"/>
            </a:xfrm>
            <a:custGeom>
              <a:avLst/>
              <a:gdLst/>
              <a:ahLst/>
              <a:cxnLst/>
              <a:rect l="l" t="t" r="r" b="b"/>
              <a:pathLst>
                <a:path w="93472" h="93503" extrusionOk="0">
                  <a:moveTo>
                    <a:pt x="97137" y="48059"/>
                  </a:moveTo>
                  <a:cubicBezTo>
                    <a:pt x="97137" y="73878"/>
                    <a:pt x="76182" y="94807"/>
                    <a:pt x="50400" y="94807"/>
                  </a:cubicBezTo>
                  <a:cubicBezTo>
                    <a:pt x="24556" y="94807"/>
                    <a:pt x="3664" y="73878"/>
                    <a:pt x="3664" y="48059"/>
                  </a:cubicBezTo>
                  <a:cubicBezTo>
                    <a:pt x="3664" y="22240"/>
                    <a:pt x="24556" y="1304"/>
                    <a:pt x="50400" y="1304"/>
                  </a:cubicBezTo>
                  <a:cubicBezTo>
                    <a:pt x="76182" y="1304"/>
                    <a:pt x="97137" y="22240"/>
                    <a:pt x="97137"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9" name="Google Shape;569;p33">
              <a:extLst>
                <a:ext uri="{FF2B5EF4-FFF2-40B4-BE49-F238E27FC236}">
                  <a16:creationId xmlns:a16="http://schemas.microsoft.com/office/drawing/2014/main" id="{DD165635-2B2E-E958-1FF1-8219FA268FDA}"/>
                </a:ext>
              </a:extLst>
            </p:cNvPr>
            <p:cNvSpPr/>
            <p:nvPr/>
          </p:nvSpPr>
          <p:spPr>
            <a:xfrm>
              <a:off x="5476117" y="2112518"/>
              <a:ext cx="70104" cy="70127"/>
            </a:xfrm>
            <a:custGeom>
              <a:avLst/>
              <a:gdLst/>
              <a:ahLst/>
              <a:cxnLst/>
              <a:rect l="l" t="t" r="r" b="b"/>
              <a:pathLst>
                <a:path w="93472" h="93503" extrusionOk="0">
                  <a:moveTo>
                    <a:pt x="97137" y="48183"/>
                  </a:moveTo>
                  <a:cubicBezTo>
                    <a:pt x="97137" y="74002"/>
                    <a:pt x="76182" y="94932"/>
                    <a:pt x="50400" y="94932"/>
                  </a:cubicBezTo>
                  <a:cubicBezTo>
                    <a:pt x="24556" y="94932"/>
                    <a:pt x="3664" y="74002"/>
                    <a:pt x="3664" y="48183"/>
                  </a:cubicBezTo>
                  <a:cubicBezTo>
                    <a:pt x="3664" y="22364"/>
                    <a:pt x="24556" y="1428"/>
                    <a:pt x="50400" y="1428"/>
                  </a:cubicBezTo>
                  <a:cubicBezTo>
                    <a:pt x="76182" y="1428"/>
                    <a:pt x="97137" y="22364"/>
                    <a:pt x="97137"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0" name="Google Shape;570;p33">
              <a:extLst>
                <a:ext uri="{FF2B5EF4-FFF2-40B4-BE49-F238E27FC236}">
                  <a16:creationId xmlns:a16="http://schemas.microsoft.com/office/drawing/2014/main" id="{E741EDA7-8EA2-75FA-9194-C46F59947431}"/>
                </a:ext>
              </a:extLst>
            </p:cNvPr>
            <p:cNvSpPr/>
            <p:nvPr/>
          </p:nvSpPr>
          <p:spPr>
            <a:xfrm>
              <a:off x="5651425" y="1925509"/>
              <a:ext cx="70103" cy="70127"/>
            </a:xfrm>
            <a:custGeom>
              <a:avLst/>
              <a:gdLst/>
              <a:ahLst/>
              <a:cxnLst/>
              <a:rect l="l" t="t" r="r" b="b"/>
              <a:pathLst>
                <a:path w="93471" h="93503" extrusionOk="0">
                  <a:moveTo>
                    <a:pt x="97253" y="48059"/>
                  </a:moveTo>
                  <a:cubicBezTo>
                    <a:pt x="97253" y="73878"/>
                    <a:pt x="76361" y="94807"/>
                    <a:pt x="50517" y="94807"/>
                  </a:cubicBezTo>
                  <a:cubicBezTo>
                    <a:pt x="24736" y="94807"/>
                    <a:pt x="3781" y="73878"/>
                    <a:pt x="3781" y="48059"/>
                  </a:cubicBezTo>
                  <a:cubicBezTo>
                    <a:pt x="3781" y="22240"/>
                    <a:pt x="24736" y="1304"/>
                    <a:pt x="50517" y="1304"/>
                  </a:cubicBezTo>
                  <a:cubicBezTo>
                    <a:pt x="76361" y="1304"/>
                    <a:pt x="97253" y="22240"/>
                    <a:pt x="97253" y="48059"/>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1" name="Google Shape;571;p33">
              <a:extLst>
                <a:ext uri="{FF2B5EF4-FFF2-40B4-BE49-F238E27FC236}">
                  <a16:creationId xmlns:a16="http://schemas.microsoft.com/office/drawing/2014/main" id="{B1EB8E57-38B0-95E8-5463-5E6726BFEFFA}"/>
                </a:ext>
              </a:extLst>
            </p:cNvPr>
            <p:cNvSpPr/>
            <p:nvPr/>
          </p:nvSpPr>
          <p:spPr>
            <a:xfrm>
              <a:off x="5651425" y="2112518"/>
              <a:ext cx="70103" cy="70127"/>
            </a:xfrm>
            <a:custGeom>
              <a:avLst/>
              <a:gdLst/>
              <a:ahLst/>
              <a:cxnLst/>
              <a:rect l="l" t="t" r="r" b="b"/>
              <a:pathLst>
                <a:path w="93471" h="93503" extrusionOk="0">
                  <a:moveTo>
                    <a:pt x="97253" y="48183"/>
                  </a:moveTo>
                  <a:cubicBezTo>
                    <a:pt x="97253" y="74002"/>
                    <a:pt x="76361" y="94932"/>
                    <a:pt x="50517" y="94932"/>
                  </a:cubicBezTo>
                  <a:cubicBezTo>
                    <a:pt x="24736" y="94932"/>
                    <a:pt x="3781" y="74002"/>
                    <a:pt x="3781" y="48183"/>
                  </a:cubicBezTo>
                  <a:cubicBezTo>
                    <a:pt x="3781" y="22364"/>
                    <a:pt x="24736" y="1428"/>
                    <a:pt x="50517" y="1428"/>
                  </a:cubicBezTo>
                  <a:cubicBezTo>
                    <a:pt x="76361" y="1428"/>
                    <a:pt x="97253" y="22364"/>
                    <a:pt x="97253" y="48183"/>
                  </a:cubicBezTo>
                  <a:close/>
                </a:path>
              </a:pathLst>
            </a:custGeom>
            <a:solidFill>
              <a:schemeClr val="dk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4" name="Title 1">
            <a:extLst>
              <a:ext uri="{FF2B5EF4-FFF2-40B4-BE49-F238E27FC236}">
                <a16:creationId xmlns:a16="http://schemas.microsoft.com/office/drawing/2014/main" id="{27C767C9-AAE2-07B0-A25E-813E6B887766}"/>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Sora"/>
              <a:buNone/>
              <a:defRPr sz="3000" b="1" i="0" u="none" strike="noStrike" cap="none">
                <a:solidFill>
                  <a:schemeClr val="dk1"/>
                </a:solidFill>
                <a:latin typeface="Sora"/>
                <a:ea typeface="Sora"/>
                <a:cs typeface="Sora"/>
                <a:sym typeface="Sora"/>
              </a:defRPr>
            </a:lvl1pPr>
            <a:lvl2pPr marR="0" lvl="1"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2pPr>
            <a:lvl3pPr marR="0" lvl="2"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3pPr>
            <a:lvl4pPr marR="0" lvl="3"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4pPr>
            <a:lvl5pPr marR="0" lvl="4"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5pPr>
            <a:lvl6pPr marR="0" lvl="5"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6pPr>
            <a:lvl7pPr marR="0" lvl="6"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7pPr>
            <a:lvl8pPr marR="0" lvl="7"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8pPr>
            <a:lvl9pPr marR="0" lvl="8" algn="ctr" rtl="0">
              <a:lnSpc>
                <a:spcPct val="100000"/>
              </a:lnSpc>
              <a:spcBef>
                <a:spcPts val="0"/>
              </a:spcBef>
              <a:spcAft>
                <a:spcPts val="0"/>
              </a:spcAft>
              <a:buClr>
                <a:schemeClr val="dk1"/>
              </a:buClr>
              <a:buSzPts val="3600"/>
              <a:buFont typeface="Sora"/>
              <a:buNone/>
              <a:defRPr sz="3600" b="1" i="0" u="none" strike="noStrike" cap="none">
                <a:solidFill>
                  <a:schemeClr val="dk1"/>
                </a:solidFill>
                <a:latin typeface="Sora"/>
                <a:ea typeface="Sora"/>
                <a:cs typeface="Sora"/>
                <a:sym typeface="Sora"/>
              </a:defRPr>
            </a:lvl9pPr>
          </a:lstStyle>
          <a:p>
            <a:r>
              <a:rPr lang="en-US" sz="3600"/>
              <a:t>Literature Review</a:t>
            </a:r>
            <a:endParaRPr lang="en-US" sz="3600" dirty="0"/>
          </a:p>
        </p:txBody>
      </p:sp>
      <p:graphicFrame>
        <p:nvGraphicFramePr>
          <p:cNvPr id="5" name="Content Placeholder 3">
            <a:extLst>
              <a:ext uri="{FF2B5EF4-FFF2-40B4-BE49-F238E27FC236}">
                <a16:creationId xmlns:a16="http://schemas.microsoft.com/office/drawing/2014/main" id="{54F3B212-DD57-31D6-A617-135897AA2557}"/>
              </a:ext>
            </a:extLst>
          </p:cNvPr>
          <p:cNvGraphicFramePr>
            <a:graphicFrameLocks/>
          </p:cNvGraphicFramePr>
          <p:nvPr>
            <p:extLst>
              <p:ext uri="{D42A27DB-BD31-4B8C-83A1-F6EECF244321}">
                <p14:modId xmlns:p14="http://schemas.microsoft.com/office/powerpoint/2010/main" val="2538994295"/>
              </p:ext>
            </p:extLst>
          </p:nvPr>
        </p:nvGraphicFramePr>
        <p:xfrm>
          <a:off x="407933" y="1435181"/>
          <a:ext cx="8273612" cy="2929890"/>
        </p:xfrm>
        <a:graphic>
          <a:graphicData uri="http://schemas.openxmlformats.org/drawingml/2006/table">
            <a:tbl>
              <a:tblPr firstRow="1" bandRow="1">
                <a:tableStyleId>{5C22544A-7EE6-4342-B048-85BDC9FD1C3A}</a:tableStyleId>
              </a:tblPr>
              <a:tblGrid>
                <a:gridCol w="569529">
                  <a:extLst>
                    <a:ext uri="{9D8B030D-6E8A-4147-A177-3AD203B41FA5}">
                      <a16:colId xmlns:a16="http://schemas.microsoft.com/office/drawing/2014/main" val="1131867314"/>
                    </a:ext>
                  </a:extLst>
                </a:gridCol>
                <a:gridCol w="1513490">
                  <a:extLst>
                    <a:ext uri="{9D8B030D-6E8A-4147-A177-3AD203B41FA5}">
                      <a16:colId xmlns:a16="http://schemas.microsoft.com/office/drawing/2014/main" val="1164185036"/>
                    </a:ext>
                  </a:extLst>
                </a:gridCol>
                <a:gridCol w="3499945">
                  <a:extLst>
                    <a:ext uri="{9D8B030D-6E8A-4147-A177-3AD203B41FA5}">
                      <a16:colId xmlns:a16="http://schemas.microsoft.com/office/drawing/2014/main" val="473638575"/>
                    </a:ext>
                  </a:extLst>
                </a:gridCol>
                <a:gridCol w="2690648">
                  <a:extLst>
                    <a:ext uri="{9D8B030D-6E8A-4147-A177-3AD203B41FA5}">
                      <a16:colId xmlns:a16="http://schemas.microsoft.com/office/drawing/2014/main" val="1927217830"/>
                    </a:ext>
                  </a:extLst>
                </a:gridCol>
              </a:tblGrid>
              <a:tr h="278130">
                <a:tc>
                  <a:txBody>
                    <a:bodyPr/>
                    <a:lstStyle/>
                    <a:p>
                      <a:r>
                        <a:rPr lang="en-US" sz="1100" dirty="0" err="1"/>
                        <a:t>S.No</a:t>
                      </a:r>
                      <a:r>
                        <a:rPr lang="en-US" sz="1100" dirty="0"/>
                        <a:t>.</a:t>
                      </a:r>
                    </a:p>
                  </a:txBody>
                  <a:tcPr marL="68580" marR="68580" marT="34290" marB="34290"/>
                </a:tc>
                <a:tc>
                  <a:txBody>
                    <a:bodyPr/>
                    <a:lstStyle/>
                    <a:p>
                      <a:r>
                        <a:rPr lang="en-US" sz="1100" dirty="0"/>
                        <a:t>Author</a:t>
                      </a:r>
                    </a:p>
                  </a:txBody>
                  <a:tcPr marL="68580" marR="68580" marT="34290" marB="34290"/>
                </a:tc>
                <a:tc>
                  <a:txBody>
                    <a:bodyPr/>
                    <a:lstStyle/>
                    <a:p>
                      <a:r>
                        <a:rPr lang="en-US" sz="1100" dirty="0"/>
                        <a:t>Paper and Publication</a:t>
                      </a:r>
                    </a:p>
                  </a:txBody>
                  <a:tcPr marL="68580" marR="68580" marT="34290" marB="34290"/>
                </a:tc>
                <a:tc>
                  <a:txBody>
                    <a:bodyPr/>
                    <a:lstStyle/>
                    <a:p>
                      <a:r>
                        <a:rPr lang="en-US" sz="1100" dirty="0"/>
                        <a:t>Findings</a:t>
                      </a:r>
                    </a:p>
                  </a:txBody>
                  <a:tcPr marL="68580" marR="68580" marT="34290" marB="34290"/>
                </a:tc>
                <a:extLst>
                  <a:ext uri="{0D108BD9-81ED-4DB2-BD59-A6C34878D82A}">
                    <a16:rowId xmlns:a16="http://schemas.microsoft.com/office/drawing/2014/main" val="4182066558"/>
                  </a:ext>
                </a:extLst>
              </a:tr>
              <a:tr h="868680">
                <a:tc>
                  <a:txBody>
                    <a:bodyPr/>
                    <a:lstStyle/>
                    <a:p>
                      <a:r>
                        <a:rPr lang="en-US" sz="1100" dirty="0"/>
                        <a:t>1.</a:t>
                      </a:r>
                    </a:p>
                  </a:txBody>
                  <a:tcPr marL="68580" marR="68580" marT="34290" marB="34290"/>
                </a:tc>
                <a:tc>
                  <a:txBody>
                    <a:bodyPr/>
                    <a:lstStyle/>
                    <a:p>
                      <a:r>
                        <a:rPr lang="en-US" sz="1100" dirty="0"/>
                        <a:t>K. G. </a:t>
                      </a:r>
                      <a:r>
                        <a:rPr lang="en-US" sz="1100" dirty="0" err="1"/>
                        <a:t>Kannel</a:t>
                      </a:r>
                      <a:r>
                        <a:rPr lang="en-US" sz="1100" dirty="0"/>
                        <a:t>, W. P. Stokes, J. L. </a:t>
                      </a:r>
                      <a:r>
                        <a:rPr lang="en-US" sz="1100" dirty="0" err="1"/>
                        <a:t>Vokonas</a:t>
                      </a:r>
                      <a:r>
                        <a:rPr lang="en-US" sz="1100" dirty="0"/>
                        <a:t>, and S. P. Wolf</a:t>
                      </a:r>
                    </a:p>
                  </a:txBody>
                  <a:tcPr marL="68580" marR="68580" marT="34290" marB="34290"/>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1" dirty="0"/>
                        <a:t>"The Role of Hypertension and Hyperlipidemia in the Development of Cardiovascular Disease”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100" b="1"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1" dirty="0"/>
                        <a:t>Journal</a:t>
                      </a:r>
                      <a:r>
                        <a:rPr lang="en-US" sz="1100" dirty="0"/>
                        <a:t>: </a:t>
                      </a:r>
                      <a:r>
                        <a:rPr lang="en-US" sz="1100" i="1" dirty="0"/>
                        <a:t>Archives of Internal Medicine</a:t>
                      </a:r>
                      <a:r>
                        <a:rPr lang="en-US" sz="1100" dirty="0"/>
                        <a:t> (1994)</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100" b="1" dirty="0"/>
                        <a:t>DOI</a:t>
                      </a:r>
                      <a:r>
                        <a:rPr lang="en-US" sz="1100" dirty="0"/>
                        <a:t>: 10.1001/archinte.1994.00420080089008</a:t>
                      </a:r>
                    </a:p>
                  </a:txBody>
                  <a:tcPr marL="68580" marR="68580" marT="34290" marB="34290"/>
                </a:tc>
                <a:tc>
                  <a:txBody>
                    <a:bodyPr/>
                    <a:lstStyle/>
                    <a:p>
                      <a:pPr algn="just"/>
                      <a:r>
                        <a:rPr lang="en-US" sz="1100" dirty="0"/>
                        <a:t>This paper highlights that hypertension and high cholesterol significantly increase heart disease risk, especially in older adults. It stresses the importance of managing these factors through lifestyle changes and medication, which aligns with your study's findings.</a:t>
                      </a:r>
                    </a:p>
                  </a:txBody>
                  <a:tcPr marL="68580" marR="68580" marT="34290" marB="34290"/>
                </a:tc>
                <a:extLst>
                  <a:ext uri="{0D108BD9-81ED-4DB2-BD59-A6C34878D82A}">
                    <a16:rowId xmlns:a16="http://schemas.microsoft.com/office/drawing/2014/main" val="2493939122"/>
                  </a:ext>
                </a:extLst>
              </a:tr>
              <a:tr h="868680">
                <a:tc>
                  <a:txBody>
                    <a:bodyPr/>
                    <a:lstStyle/>
                    <a:p>
                      <a:r>
                        <a:rPr lang="en-US" sz="1100" dirty="0"/>
                        <a:t>2.</a:t>
                      </a:r>
                    </a:p>
                  </a:txBody>
                  <a:tcPr marL="68580" marR="68580" marT="34290" marB="34290"/>
                </a:tc>
                <a:tc>
                  <a:txBody>
                    <a:bodyPr/>
                    <a:lstStyle/>
                    <a:p>
                      <a:r>
                        <a:rPr lang="en-US" sz="1100" dirty="0"/>
                        <a:t>R. M. L. Vasan, S. D. Wilson, D. R. </a:t>
                      </a:r>
                      <a:r>
                        <a:rPr lang="en-US" sz="1100" dirty="0" err="1"/>
                        <a:t>Kannel</a:t>
                      </a:r>
                      <a:r>
                        <a:rPr lang="en-US" sz="1100" dirty="0"/>
                        <a:t>, and W. B. Fine</a:t>
                      </a:r>
                    </a:p>
                  </a:txBody>
                  <a:tcPr marL="68580" marR="68580" marT="34290" marB="34290"/>
                </a:tc>
                <a:tc>
                  <a:txBody>
                    <a:bodyPr/>
                    <a:lstStyle/>
                    <a:p>
                      <a:pPr algn="just"/>
                      <a:r>
                        <a:rPr lang="en-US" sz="1100" b="1" dirty="0"/>
                        <a:t>"Obesity, Physical Activity, and Risk of Heart Disease in a Large Population-Based Study"</a:t>
                      </a:r>
                    </a:p>
                    <a:p>
                      <a:pPr algn="just"/>
                      <a:endParaRPr lang="en-US" sz="1100" b="1" dirty="0"/>
                    </a:p>
                    <a:p>
                      <a:pPr algn="just"/>
                      <a:r>
                        <a:rPr lang="en-US" sz="1100" b="1" dirty="0"/>
                        <a:t>Journal</a:t>
                      </a:r>
                      <a:r>
                        <a:rPr lang="en-US" sz="1100" dirty="0"/>
                        <a:t>: </a:t>
                      </a:r>
                      <a:r>
                        <a:rPr lang="en-US" sz="1100" i="1" dirty="0"/>
                        <a:t>Journal of the American College of Cardiology</a:t>
                      </a:r>
                      <a:r>
                        <a:rPr lang="en-US" sz="1100" dirty="0"/>
                        <a:t> (2009)</a:t>
                      </a:r>
                    </a:p>
                    <a:p>
                      <a:pPr algn="just"/>
                      <a:r>
                        <a:rPr lang="en-US" sz="1100" b="1" dirty="0"/>
                        <a:t>DOI</a:t>
                      </a:r>
                      <a:r>
                        <a:rPr lang="en-US" sz="1100" dirty="0"/>
                        <a:t>: 10.1016/j.jacc.2009.05.009</a:t>
                      </a:r>
                    </a:p>
                  </a:txBody>
                  <a:tcPr marL="68580" marR="68580" marT="34290" marB="3429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100" dirty="0"/>
                        <a:t>This study finds that obesity, especially abdominal fat, and physical inactivity are major independent risk factors for heart disease. It suggests that increasing physical activity and managing obesity through behavioral interventions could significantly reduce heart disease risk, aligning with your study's findings.</a:t>
                      </a:r>
                    </a:p>
                  </a:txBody>
                  <a:tcPr marL="68580" marR="68580" marT="34290" marB="34290"/>
                </a:tc>
                <a:extLst>
                  <a:ext uri="{0D108BD9-81ED-4DB2-BD59-A6C34878D82A}">
                    <a16:rowId xmlns:a16="http://schemas.microsoft.com/office/drawing/2014/main" val="1875466767"/>
                  </a:ext>
                </a:extLst>
              </a:tr>
            </a:tbl>
          </a:graphicData>
        </a:graphic>
      </p:graphicFrame>
    </p:spTree>
    <p:extLst>
      <p:ext uri="{BB962C8B-B14F-4D97-AF65-F5344CB8AC3E}">
        <p14:creationId xmlns:p14="http://schemas.microsoft.com/office/powerpoint/2010/main" val="232624067"/>
      </p:ext>
    </p:extLst>
  </p:cSld>
  <p:clrMapOvr>
    <a:masterClrMapping/>
  </p:clrMapOvr>
</p:sld>
</file>

<file path=ppt/theme/theme1.xml><?xml version="1.0" encoding="utf-8"?>
<a:theme xmlns:a="http://schemas.openxmlformats.org/drawingml/2006/main" name="Animated Healthcare Center by Slidesgo">
  <a:themeElements>
    <a:clrScheme name="Simple Light">
      <a:dk1>
        <a:srgbClr val="252E47"/>
      </a:dk1>
      <a:lt1>
        <a:srgbClr val="FFFFFF"/>
      </a:lt1>
      <a:dk2>
        <a:srgbClr val="F8F5EC"/>
      </a:dk2>
      <a:lt2>
        <a:srgbClr val="ECE9E1"/>
      </a:lt2>
      <a:accent1>
        <a:srgbClr val="DADACE"/>
      </a:accent1>
      <a:accent2>
        <a:srgbClr val="FFFFFF"/>
      </a:accent2>
      <a:accent3>
        <a:srgbClr val="FFFFFF"/>
      </a:accent3>
      <a:accent4>
        <a:srgbClr val="FFFFFF"/>
      </a:accent4>
      <a:accent5>
        <a:srgbClr val="FFFFFF"/>
      </a:accent5>
      <a:accent6>
        <a:srgbClr val="FFFFFF"/>
      </a:accent6>
      <a:hlink>
        <a:srgbClr val="252E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1333</TotalTime>
  <Words>2353</Words>
  <Application>Microsoft Macintosh PowerPoint</Application>
  <PresentationFormat>On-screen Show (16:9)</PresentationFormat>
  <Paragraphs>235</Paragraphs>
  <Slides>26</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Aptos Narrow</vt:lpstr>
      <vt:lpstr>Arial</vt:lpstr>
      <vt:lpstr>Barlow</vt:lpstr>
      <vt:lpstr>Calibri</vt:lpstr>
      <vt:lpstr>Exo</vt:lpstr>
      <vt:lpstr>Raleway</vt:lpstr>
      <vt:lpstr>Raleway Black</vt:lpstr>
      <vt:lpstr>Sora</vt:lpstr>
      <vt:lpstr>Wingdings</vt:lpstr>
      <vt:lpstr>Animated Healthcare Center by Slidesgo</vt:lpstr>
      <vt:lpstr>Python Mid Term Project  Analysis of Key Indicators of Heart Disease</vt:lpstr>
      <vt:lpstr>Abstract</vt:lpstr>
      <vt:lpstr>Introduction</vt:lpstr>
      <vt:lpstr>EDA!</vt:lpstr>
      <vt:lpstr>Here's how EDA is helpful in data analysis</vt:lpstr>
      <vt:lpstr>Dataset</vt:lpstr>
      <vt:lpstr>Dataset</vt:lpstr>
      <vt:lpstr>Preprocessing</vt:lpstr>
      <vt:lpstr>PowerPoint Presentation</vt:lpstr>
      <vt:lpstr>Architecture/Methodology</vt:lpstr>
      <vt:lpstr>Results</vt:lpstr>
      <vt:lpstr>Univariate Analysis</vt:lpstr>
      <vt:lpstr>PowerPoint Presentation</vt:lpstr>
      <vt:lpstr>PowerPoint Presentation</vt:lpstr>
      <vt:lpstr>PowerPoint Presentation</vt:lpstr>
      <vt:lpstr>PowerPoint Presentation</vt:lpstr>
      <vt:lpstr>PowerPoint Presentation</vt:lpstr>
      <vt:lpstr>Bivariate Analysis</vt:lpstr>
      <vt:lpstr>PowerPoint Presentation</vt:lpstr>
      <vt:lpstr>PowerPoint Presentation</vt:lpstr>
      <vt:lpstr>Multivariate Analysis</vt:lpstr>
      <vt:lpstr>PowerPoint Presentation</vt:lpstr>
      <vt:lpstr>Conclusion</vt:lpstr>
      <vt:lpstr>References</vt:lpstr>
      <vt:lpstr>Github Repository Code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Nannapaneni, Mr. Venkata Puneeth Chowdary</cp:lastModifiedBy>
  <cp:revision>10</cp:revision>
  <dcterms:modified xsi:type="dcterms:W3CDTF">2024-11-07T22:43:24Z</dcterms:modified>
</cp:coreProperties>
</file>